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Montserrat Bold" charset="1" panose="00000800000000000000"/>
      <p:regular r:id="rId26"/>
    </p:embeddedFont>
    <p:embeddedFont>
      <p:font typeface="Montserrat" charset="1" panose="00000500000000000000"/>
      <p:regular r:id="rId27"/>
    </p:embeddedFont>
    <p:embeddedFont>
      <p:font typeface="Garet Extra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17" Target="../media/image35.png" Type="http://schemas.openxmlformats.org/officeDocument/2006/relationships/image"/><Relationship Id="rId18" Target="../media/image36.svg" Type="http://schemas.openxmlformats.org/officeDocument/2006/relationships/image"/><Relationship Id="rId19" Target="../media/image37.png" Type="http://schemas.openxmlformats.org/officeDocument/2006/relationships/image"/><Relationship Id="rId2" Target="../media/image24.jpeg" Type="http://schemas.openxmlformats.org/officeDocument/2006/relationships/image"/><Relationship Id="rId20" Target="../media/image38.svg" Type="http://schemas.openxmlformats.org/officeDocument/2006/relationships/image"/><Relationship Id="rId21" Target="../media/image39.png" Type="http://schemas.openxmlformats.org/officeDocument/2006/relationships/image"/><Relationship Id="rId22" Target="../media/image40.svg" Type="http://schemas.openxmlformats.org/officeDocument/2006/relationships/image"/><Relationship Id="rId23" Target="../media/image41.png" Type="http://schemas.openxmlformats.org/officeDocument/2006/relationships/image"/><Relationship Id="rId24" Target="../media/image42.sv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324" y="549683"/>
            <a:ext cx="16333573" cy="9187635"/>
          </a:xfrm>
          <a:custGeom>
            <a:avLst/>
            <a:gdLst/>
            <a:ahLst/>
            <a:cxnLst/>
            <a:rect r="r" b="b" t="t" l="l"/>
            <a:pathLst>
              <a:path h="9187635" w="16333573">
                <a:moveTo>
                  <a:pt x="0" y="0"/>
                </a:moveTo>
                <a:lnTo>
                  <a:pt x="16333572" y="0"/>
                </a:lnTo>
                <a:lnTo>
                  <a:pt x="16333572" y="9187634"/>
                </a:lnTo>
                <a:lnTo>
                  <a:pt x="0" y="918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300645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0436409" cy="10287000"/>
            <a:chOff x="0" y="0"/>
            <a:chExt cx="2748684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4868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48684">
                  <a:moveTo>
                    <a:pt x="0" y="0"/>
                  </a:moveTo>
                  <a:lnTo>
                    <a:pt x="2748684" y="0"/>
                  </a:lnTo>
                  <a:lnTo>
                    <a:pt x="27486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136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748684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01731" y="1305793"/>
            <a:ext cx="648655" cy="768776"/>
          </a:xfrm>
          <a:custGeom>
            <a:avLst/>
            <a:gdLst/>
            <a:ahLst/>
            <a:cxnLst/>
            <a:rect r="r" b="b" t="t" l="l"/>
            <a:pathLst>
              <a:path h="768776" w="648655">
                <a:moveTo>
                  <a:pt x="0" y="0"/>
                </a:moveTo>
                <a:lnTo>
                  <a:pt x="648655" y="0"/>
                </a:lnTo>
                <a:lnTo>
                  <a:pt x="648655" y="768776"/>
                </a:lnTo>
                <a:lnTo>
                  <a:pt x="0" y="768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05558" y="1436805"/>
            <a:ext cx="3214821" cy="27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8"/>
              </a:lnSpc>
            </a:pPr>
            <a:r>
              <a:rPr lang="en-US" b="true" sz="1598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SÃO JUDAS UNIMONTE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05558" y="1771773"/>
            <a:ext cx="2651651" cy="16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"/>
              </a:lnSpc>
            </a:pPr>
            <a:r>
              <a:rPr lang="en-US" sz="994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CURSOS DE TECNOLOGIAS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858849" y="888806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9122239" y="-12972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90367" y="3606887"/>
            <a:ext cx="9055675" cy="3891862"/>
            <a:chOff x="0" y="0"/>
            <a:chExt cx="12074233" cy="518915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9050"/>
              <a:ext cx="12074233" cy="2721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93"/>
                </a:lnSpc>
              </a:pPr>
              <a:r>
                <a:rPr lang="en-US" b="true" sz="6858">
                  <a:solidFill>
                    <a:srgbClr val="FCFBF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SIMULAÇÃO REDE HOSPITALAR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429813" y="4087228"/>
              <a:ext cx="9214607" cy="1101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2"/>
                </a:lnSpc>
              </a:pPr>
              <a:r>
                <a:rPr lang="en-US" sz="2199">
                  <a:solidFill>
                    <a:srgbClr val="70C1D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OTIMIZAÇÃO DA REDE DE SAÚDE: SIMULAÇÃO DE UM HOSPITAL NO CISCO PACKET TRACER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004"/>
            <a:ext cx="6235294" cy="10305003"/>
            <a:chOff x="0" y="0"/>
            <a:chExt cx="966010" cy="1596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6010" cy="1596515"/>
            </a:xfrm>
            <a:custGeom>
              <a:avLst/>
              <a:gdLst/>
              <a:ahLst/>
              <a:cxnLst/>
              <a:rect r="r" b="b" t="t" l="l"/>
              <a:pathLst>
                <a:path h="1596515" w="966010">
                  <a:moveTo>
                    <a:pt x="0" y="0"/>
                  </a:moveTo>
                  <a:lnTo>
                    <a:pt x="966010" y="0"/>
                  </a:lnTo>
                  <a:lnTo>
                    <a:pt x="966010" y="1596515"/>
                  </a:lnTo>
                  <a:lnTo>
                    <a:pt x="0" y="1596515"/>
                  </a:lnTo>
                  <a:close/>
                </a:path>
              </a:pathLst>
            </a:custGeom>
            <a:blipFill>
              <a:blip r:embed="rId2"/>
              <a:stretch>
                <a:fillRect l="-24935" t="0" r="-1231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111926" y="9019537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436801">
            <a:off x="14210368" y="7200900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788809">
            <a:off x="12303690" y="5163916"/>
            <a:ext cx="841297" cy="566824"/>
          </a:xfrm>
          <a:custGeom>
            <a:avLst/>
            <a:gdLst/>
            <a:ahLst/>
            <a:cxnLst/>
            <a:rect r="r" b="b" t="t" l="l"/>
            <a:pathLst>
              <a:path h="566824" w="841297">
                <a:moveTo>
                  <a:pt x="841297" y="0"/>
                </a:moveTo>
                <a:lnTo>
                  <a:pt x="0" y="0"/>
                </a:lnTo>
                <a:lnTo>
                  <a:pt x="0" y="566824"/>
                </a:lnTo>
                <a:lnTo>
                  <a:pt x="841297" y="566824"/>
                </a:lnTo>
                <a:lnTo>
                  <a:pt x="8412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15434" y="5122464"/>
            <a:ext cx="706150" cy="609857"/>
          </a:xfrm>
          <a:custGeom>
            <a:avLst/>
            <a:gdLst/>
            <a:ahLst/>
            <a:cxnLst/>
            <a:rect r="r" b="b" t="t" l="l"/>
            <a:pathLst>
              <a:path h="609857" w="706150">
                <a:moveTo>
                  <a:pt x="0" y="0"/>
                </a:moveTo>
                <a:lnTo>
                  <a:pt x="706150" y="0"/>
                </a:lnTo>
                <a:lnTo>
                  <a:pt x="706150" y="609857"/>
                </a:lnTo>
                <a:lnTo>
                  <a:pt x="0" y="6098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788809">
            <a:off x="6935732" y="3948965"/>
            <a:ext cx="841297" cy="566824"/>
          </a:xfrm>
          <a:custGeom>
            <a:avLst/>
            <a:gdLst/>
            <a:ahLst/>
            <a:cxnLst/>
            <a:rect r="r" b="b" t="t" l="l"/>
            <a:pathLst>
              <a:path h="566824" w="841297">
                <a:moveTo>
                  <a:pt x="841297" y="0"/>
                </a:moveTo>
                <a:lnTo>
                  <a:pt x="0" y="0"/>
                </a:lnTo>
                <a:lnTo>
                  <a:pt x="0" y="566824"/>
                </a:lnTo>
                <a:lnTo>
                  <a:pt x="841297" y="566824"/>
                </a:lnTo>
                <a:lnTo>
                  <a:pt x="8412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86704" y="3831233"/>
            <a:ext cx="522519" cy="802332"/>
          </a:xfrm>
          <a:custGeom>
            <a:avLst/>
            <a:gdLst/>
            <a:ahLst/>
            <a:cxnLst/>
            <a:rect r="r" b="b" t="t" l="l"/>
            <a:pathLst>
              <a:path h="802332" w="522519">
                <a:moveTo>
                  <a:pt x="0" y="0"/>
                </a:moveTo>
                <a:lnTo>
                  <a:pt x="522519" y="0"/>
                </a:lnTo>
                <a:lnTo>
                  <a:pt x="522519" y="802332"/>
                </a:lnTo>
                <a:lnTo>
                  <a:pt x="0" y="8023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0788809">
            <a:off x="6935732" y="6401088"/>
            <a:ext cx="841297" cy="566824"/>
          </a:xfrm>
          <a:custGeom>
            <a:avLst/>
            <a:gdLst/>
            <a:ahLst/>
            <a:cxnLst/>
            <a:rect r="r" b="b" t="t" l="l"/>
            <a:pathLst>
              <a:path h="566824" w="841297">
                <a:moveTo>
                  <a:pt x="841297" y="0"/>
                </a:moveTo>
                <a:lnTo>
                  <a:pt x="0" y="0"/>
                </a:lnTo>
                <a:lnTo>
                  <a:pt x="0" y="566824"/>
                </a:lnTo>
                <a:lnTo>
                  <a:pt x="841297" y="566824"/>
                </a:lnTo>
                <a:lnTo>
                  <a:pt x="8412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88137" y="6345447"/>
            <a:ext cx="790793" cy="678105"/>
          </a:xfrm>
          <a:custGeom>
            <a:avLst/>
            <a:gdLst/>
            <a:ahLst/>
            <a:cxnLst/>
            <a:rect r="r" b="b" t="t" l="l"/>
            <a:pathLst>
              <a:path h="678105" w="790793">
                <a:moveTo>
                  <a:pt x="0" y="0"/>
                </a:moveTo>
                <a:lnTo>
                  <a:pt x="790793" y="0"/>
                </a:lnTo>
                <a:lnTo>
                  <a:pt x="790793" y="678105"/>
                </a:lnTo>
                <a:lnTo>
                  <a:pt x="0" y="678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10788809">
            <a:off x="12303690" y="3918232"/>
            <a:ext cx="841297" cy="566824"/>
          </a:xfrm>
          <a:custGeom>
            <a:avLst/>
            <a:gdLst/>
            <a:ahLst/>
            <a:cxnLst/>
            <a:rect r="r" b="b" t="t" l="l"/>
            <a:pathLst>
              <a:path h="566824" w="841297">
                <a:moveTo>
                  <a:pt x="841297" y="0"/>
                </a:moveTo>
                <a:lnTo>
                  <a:pt x="0" y="0"/>
                </a:lnTo>
                <a:lnTo>
                  <a:pt x="0" y="566824"/>
                </a:lnTo>
                <a:lnTo>
                  <a:pt x="841297" y="566824"/>
                </a:lnTo>
                <a:lnTo>
                  <a:pt x="8412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00380" y="3861923"/>
            <a:ext cx="613088" cy="613088"/>
          </a:xfrm>
          <a:custGeom>
            <a:avLst/>
            <a:gdLst/>
            <a:ahLst/>
            <a:cxnLst/>
            <a:rect r="r" b="b" t="t" l="l"/>
            <a:pathLst>
              <a:path h="613088" w="613088">
                <a:moveTo>
                  <a:pt x="0" y="0"/>
                </a:moveTo>
                <a:lnTo>
                  <a:pt x="613088" y="0"/>
                </a:lnTo>
                <a:lnTo>
                  <a:pt x="613088" y="613088"/>
                </a:lnTo>
                <a:lnTo>
                  <a:pt x="0" y="6130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10788809">
            <a:off x="12303690" y="6370397"/>
            <a:ext cx="841297" cy="566824"/>
          </a:xfrm>
          <a:custGeom>
            <a:avLst/>
            <a:gdLst/>
            <a:ahLst/>
            <a:cxnLst/>
            <a:rect r="r" b="b" t="t" l="l"/>
            <a:pathLst>
              <a:path h="566824" w="841297">
                <a:moveTo>
                  <a:pt x="841297" y="0"/>
                </a:moveTo>
                <a:lnTo>
                  <a:pt x="0" y="0"/>
                </a:lnTo>
                <a:lnTo>
                  <a:pt x="0" y="566824"/>
                </a:lnTo>
                <a:lnTo>
                  <a:pt x="841297" y="566824"/>
                </a:lnTo>
                <a:lnTo>
                  <a:pt x="8412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10788809">
            <a:off x="6935732" y="7596259"/>
            <a:ext cx="841297" cy="566824"/>
          </a:xfrm>
          <a:custGeom>
            <a:avLst/>
            <a:gdLst/>
            <a:ahLst/>
            <a:cxnLst/>
            <a:rect r="r" b="b" t="t" l="l"/>
            <a:pathLst>
              <a:path h="566824" w="841297">
                <a:moveTo>
                  <a:pt x="841297" y="0"/>
                </a:moveTo>
                <a:lnTo>
                  <a:pt x="0" y="0"/>
                </a:lnTo>
                <a:lnTo>
                  <a:pt x="0" y="566824"/>
                </a:lnTo>
                <a:lnTo>
                  <a:pt x="841297" y="566824"/>
                </a:lnTo>
                <a:lnTo>
                  <a:pt x="8412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985616" y="7601117"/>
            <a:ext cx="3123607" cy="49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MODEM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-10788809">
            <a:off x="12303690" y="7594747"/>
            <a:ext cx="841297" cy="566824"/>
          </a:xfrm>
          <a:custGeom>
            <a:avLst/>
            <a:gdLst/>
            <a:ahLst/>
            <a:cxnLst/>
            <a:rect r="r" b="b" t="t" l="l"/>
            <a:pathLst>
              <a:path h="566824" w="841297">
                <a:moveTo>
                  <a:pt x="841297" y="0"/>
                </a:moveTo>
                <a:lnTo>
                  <a:pt x="0" y="0"/>
                </a:lnTo>
                <a:lnTo>
                  <a:pt x="0" y="566823"/>
                </a:lnTo>
                <a:lnTo>
                  <a:pt x="841297" y="566823"/>
                </a:lnTo>
                <a:lnTo>
                  <a:pt x="8412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893577" y="7596204"/>
            <a:ext cx="1000283" cy="563909"/>
          </a:xfrm>
          <a:custGeom>
            <a:avLst/>
            <a:gdLst/>
            <a:ahLst/>
            <a:cxnLst/>
            <a:rect r="r" b="b" t="t" l="l"/>
            <a:pathLst>
              <a:path h="563909" w="1000283">
                <a:moveTo>
                  <a:pt x="0" y="0"/>
                </a:moveTo>
                <a:lnTo>
                  <a:pt x="1000283" y="0"/>
                </a:lnTo>
                <a:lnTo>
                  <a:pt x="1000283" y="563909"/>
                </a:lnTo>
                <a:lnTo>
                  <a:pt x="0" y="5639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56867" y="7554004"/>
            <a:ext cx="842015" cy="648351"/>
          </a:xfrm>
          <a:custGeom>
            <a:avLst/>
            <a:gdLst/>
            <a:ahLst/>
            <a:cxnLst/>
            <a:rect r="r" b="b" t="t" l="l"/>
            <a:pathLst>
              <a:path h="648351" w="842015">
                <a:moveTo>
                  <a:pt x="0" y="0"/>
                </a:moveTo>
                <a:lnTo>
                  <a:pt x="842015" y="0"/>
                </a:lnTo>
                <a:lnTo>
                  <a:pt x="842015" y="648351"/>
                </a:lnTo>
                <a:lnTo>
                  <a:pt x="0" y="64835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177973" y="5215513"/>
            <a:ext cx="817463" cy="408731"/>
          </a:xfrm>
          <a:custGeom>
            <a:avLst/>
            <a:gdLst/>
            <a:ahLst/>
            <a:cxnLst/>
            <a:rect r="r" b="b" t="t" l="l"/>
            <a:pathLst>
              <a:path h="408731" w="817463">
                <a:moveTo>
                  <a:pt x="0" y="0"/>
                </a:moveTo>
                <a:lnTo>
                  <a:pt x="817463" y="0"/>
                </a:lnTo>
                <a:lnTo>
                  <a:pt x="817463" y="408732"/>
                </a:lnTo>
                <a:lnTo>
                  <a:pt x="0" y="40873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10788809">
            <a:off x="6935732" y="5143980"/>
            <a:ext cx="841297" cy="566824"/>
          </a:xfrm>
          <a:custGeom>
            <a:avLst/>
            <a:gdLst/>
            <a:ahLst/>
            <a:cxnLst/>
            <a:rect r="r" b="b" t="t" l="l"/>
            <a:pathLst>
              <a:path h="566824" w="841297">
                <a:moveTo>
                  <a:pt x="841297" y="0"/>
                </a:moveTo>
                <a:lnTo>
                  <a:pt x="0" y="0"/>
                </a:lnTo>
                <a:lnTo>
                  <a:pt x="0" y="566824"/>
                </a:lnTo>
                <a:lnTo>
                  <a:pt x="841297" y="566824"/>
                </a:lnTo>
                <a:lnTo>
                  <a:pt x="8412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865002" y="6290201"/>
            <a:ext cx="625405" cy="727216"/>
          </a:xfrm>
          <a:custGeom>
            <a:avLst/>
            <a:gdLst/>
            <a:ahLst/>
            <a:cxnLst/>
            <a:rect r="r" b="b" t="t" l="l"/>
            <a:pathLst>
              <a:path h="727216" w="625405">
                <a:moveTo>
                  <a:pt x="0" y="0"/>
                </a:moveTo>
                <a:lnTo>
                  <a:pt x="625406" y="0"/>
                </a:lnTo>
                <a:lnTo>
                  <a:pt x="625406" y="727216"/>
                </a:lnTo>
                <a:lnTo>
                  <a:pt x="0" y="7272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353574" y="5168774"/>
            <a:ext cx="3382819" cy="49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COMPUTADORES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53574" y="3923090"/>
            <a:ext cx="3123607" cy="49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ROUTERS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53574" y="6375255"/>
            <a:ext cx="3123607" cy="49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CABOS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85616" y="3953823"/>
            <a:ext cx="3123607" cy="49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SERVIDORES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85616" y="6405946"/>
            <a:ext cx="3123607" cy="49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IMPRESSORAS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53574" y="7599604"/>
            <a:ext cx="3123607" cy="49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85616" y="5148838"/>
            <a:ext cx="2432525" cy="49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SWITCHES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01745" y="2075120"/>
            <a:ext cx="11852905" cy="79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209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INFRAESTRUTURA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8823" y="0"/>
            <a:ext cx="9800803" cy="10287000"/>
            <a:chOff x="0" y="0"/>
            <a:chExt cx="258128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128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1281">
                  <a:moveTo>
                    <a:pt x="40286" y="0"/>
                  </a:moveTo>
                  <a:lnTo>
                    <a:pt x="2540995" y="0"/>
                  </a:lnTo>
                  <a:cubicBezTo>
                    <a:pt x="2551680" y="0"/>
                    <a:pt x="2561927" y="4244"/>
                    <a:pt x="2569482" y="11800"/>
                  </a:cubicBezTo>
                  <a:cubicBezTo>
                    <a:pt x="2577037" y="19355"/>
                    <a:pt x="2581281" y="29602"/>
                    <a:pt x="2581281" y="40286"/>
                  </a:cubicBezTo>
                  <a:lnTo>
                    <a:pt x="2581281" y="2669047"/>
                  </a:lnTo>
                  <a:cubicBezTo>
                    <a:pt x="2581281" y="2679732"/>
                    <a:pt x="2577037" y="2689979"/>
                    <a:pt x="2569482" y="2697534"/>
                  </a:cubicBezTo>
                  <a:cubicBezTo>
                    <a:pt x="2561927" y="2705089"/>
                    <a:pt x="2551680" y="2709333"/>
                    <a:pt x="2540995" y="2709333"/>
                  </a:cubicBezTo>
                  <a:lnTo>
                    <a:pt x="40286" y="2709333"/>
                  </a:lnTo>
                  <a:cubicBezTo>
                    <a:pt x="29602" y="2709333"/>
                    <a:pt x="19355" y="2705089"/>
                    <a:pt x="11800" y="2697534"/>
                  </a:cubicBezTo>
                  <a:cubicBezTo>
                    <a:pt x="4244" y="2689979"/>
                    <a:pt x="0" y="2679732"/>
                    <a:pt x="0" y="2669047"/>
                  </a:cubicBezTo>
                  <a:lnTo>
                    <a:pt x="0" y="40286"/>
                  </a:lnTo>
                  <a:cubicBezTo>
                    <a:pt x="0" y="29602"/>
                    <a:pt x="4244" y="19355"/>
                    <a:pt x="11800" y="11800"/>
                  </a:cubicBezTo>
                  <a:cubicBezTo>
                    <a:pt x="19355" y="4244"/>
                    <a:pt x="29602" y="0"/>
                    <a:pt x="402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58128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24347" y="2156624"/>
            <a:ext cx="5802006" cy="5973751"/>
          </a:xfrm>
          <a:custGeom>
            <a:avLst/>
            <a:gdLst/>
            <a:ahLst/>
            <a:cxnLst/>
            <a:rect r="r" b="b" t="t" l="l"/>
            <a:pathLst>
              <a:path h="5973751" w="5802006">
                <a:moveTo>
                  <a:pt x="0" y="0"/>
                </a:moveTo>
                <a:lnTo>
                  <a:pt x="5802006" y="0"/>
                </a:lnTo>
                <a:lnTo>
                  <a:pt x="5802006" y="5973752"/>
                </a:lnTo>
                <a:lnTo>
                  <a:pt x="0" y="5973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2572" y="4291527"/>
            <a:ext cx="8609028" cy="153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58"/>
              </a:lnSpc>
            </a:pPr>
            <a:r>
              <a:rPr lang="en-US" b="true" sz="897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SERVIDORES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8823" y="0"/>
            <a:ext cx="9800803" cy="10287000"/>
            <a:chOff x="0" y="0"/>
            <a:chExt cx="258128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128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1281">
                  <a:moveTo>
                    <a:pt x="40286" y="0"/>
                  </a:moveTo>
                  <a:lnTo>
                    <a:pt x="2540995" y="0"/>
                  </a:lnTo>
                  <a:cubicBezTo>
                    <a:pt x="2551680" y="0"/>
                    <a:pt x="2561927" y="4244"/>
                    <a:pt x="2569482" y="11800"/>
                  </a:cubicBezTo>
                  <a:cubicBezTo>
                    <a:pt x="2577037" y="19355"/>
                    <a:pt x="2581281" y="29602"/>
                    <a:pt x="2581281" y="40286"/>
                  </a:cubicBezTo>
                  <a:lnTo>
                    <a:pt x="2581281" y="2669047"/>
                  </a:lnTo>
                  <a:cubicBezTo>
                    <a:pt x="2581281" y="2679732"/>
                    <a:pt x="2577037" y="2689979"/>
                    <a:pt x="2569482" y="2697534"/>
                  </a:cubicBezTo>
                  <a:cubicBezTo>
                    <a:pt x="2561927" y="2705089"/>
                    <a:pt x="2551680" y="2709333"/>
                    <a:pt x="2540995" y="2709333"/>
                  </a:cubicBezTo>
                  <a:lnTo>
                    <a:pt x="40286" y="2709333"/>
                  </a:lnTo>
                  <a:cubicBezTo>
                    <a:pt x="29602" y="2709333"/>
                    <a:pt x="19355" y="2705089"/>
                    <a:pt x="11800" y="2697534"/>
                  </a:cubicBezTo>
                  <a:cubicBezTo>
                    <a:pt x="4244" y="2689979"/>
                    <a:pt x="0" y="2679732"/>
                    <a:pt x="0" y="2669047"/>
                  </a:cubicBezTo>
                  <a:lnTo>
                    <a:pt x="0" y="40286"/>
                  </a:lnTo>
                  <a:cubicBezTo>
                    <a:pt x="0" y="29602"/>
                    <a:pt x="4244" y="19355"/>
                    <a:pt x="11800" y="11800"/>
                  </a:cubicBezTo>
                  <a:cubicBezTo>
                    <a:pt x="19355" y="4244"/>
                    <a:pt x="29602" y="0"/>
                    <a:pt x="402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58128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3"/>
                </a:lnSpc>
              </a:pPr>
            </a:p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2572" y="4291527"/>
            <a:ext cx="8609028" cy="153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58"/>
              </a:lnSpc>
            </a:pPr>
            <a:r>
              <a:rPr lang="en-US" b="true" sz="897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ROUTERS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35771" y="1998838"/>
            <a:ext cx="5990582" cy="6289325"/>
          </a:xfrm>
          <a:custGeom>
            <a:avLst/>
            <a:gdLst/>
            <a:ahLst/>
            <a:cxnLst/>
            <a:rect r="r" b="b" t="t" l="l"/>
            <a:pathLst>
              <a:path h="6289325" w="5990582">
                <a:moveTo>
                  <a:pt x="0" y="0"/>
                </a:moveTo>
                <a:lnTo>
                  <a:pt x="5990582" y="0"/>
                </a:lnTo>
                <a:lnTo>
                  <a:pt x="5990582" y="6289324"/>
                </a:lnTo>
                <a:lnTo>
                  <a:pt x="0" y="62893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8823" y="0"/>
            <a:ext cx="9800803" cy="10287000"/>
            <a:chOff x="0" y="0"/>
            <a:chExt cx="258128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128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1281">
                  <a:moveTo>
                    <a:pt x="40286" y="0"/>
                  </a:moveTo>
                  <a:lnTo>
                    <a:pt x="2540995" y="0"/>
                  </a:lnTo>
                  <a:cubicBezTo>
                    <a:pt x="2551680" y="0"/>
                    <a:pt x="2561927" y="4244"/>
                    <a:pt x="2569482" y="11800"/>
                  </a:cubicBezTo>
                  <a:cubicBezTo>
                    <a:pt x="2577037" y="19355"/>
                    <a:pt x="2581281" y="29602"/>
                    <a:pt x="2581281" y="40286"/>
                  </a:cubicBezTo>
                  <a:lnTo>
                    <a:pt x="2581281" y="2669047"/>
                  </a:lnTo>
                  <a:cubicBezTo>
                    <a:pt x="2581281" y="2679732"/>
                    <a:pt x="2577037" y="2689979"/>
                    <a:pt x="2569482" y="2697534"/>
                  </a:cubicBezTo>
                  <a:cubicBezTo>
                    <a:pt x="2561927" y="2705089"/>
                    <a:pt x="2551680" y="2709333"/>
                    <a:pt x="2540995" y="2709333"/>
                  </a:cubicBezTo>
                  <a:lnTo>
                    <a:pt x="40286" y="2709333"/>
                  </a:lnTo>
                  <a:cubicBezTo>
                    <a:pt x="29602" y="2709333"/>
                    <a:pt x="19355" y="2705089"/>
                    <a:pt x="11800" y="2697534"/>
                  </a:cubicBezTo>
                  <a:cubicBezTo>
                    <a:pt x="4244" y="2689979"/>
                    <a:pt x="0" y="2679732"/>
                    <a:pt x="0" y="2669047"/>
                  </a:cubicBezTo>
                  <a:lnTo>
                    <a:pt x="0" y="40286"/>
                  </a:lnTo>
                  <a:cubicBezTo>
                    <a:pt x="0" y="29602"/>
                    <a:pt x="4244" y="19355"/>
                    <a:pt x="11800" y="11800"/>
                  </a:cubicBezTo>
                  <a:cubicBezTo>
                    <a:pt x="19355" y="4244"/>
                    <a:pt x="29602" y="0"/>
                    <a:pt x="402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58128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3"/>
                </a:lnSpc>
              </a:pPr>
            </a:p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2572" y="4291527"/>
            <a:ext cx="8609028" cy="153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58"/>
              </a:lnSpc>
            </a:pPr>
            <a:r>
              <a:rPr lang="en-US" b="true" sz="897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SWITCHES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033242" y="3257930"/>
            <a:ext cx="7795640" cy="3771141"/>
          </a:xfrm>
          <a:custGeom>
            <a:avLst/>
            <a:gdLst/>
            <a:ahLst/>
            <a:cxnLst/>
            <a:rect r="r" b="b" t="t" l="l"/>
            <a:pathLst>
              <a:path h="3771141" w="7795640">
                <a:moveTo>
                  <a:pt x="0" y="0"/>
                </a:moveTo>
                <a:lnTo>
                  <a:pt x="7795640" y="0"/>
                </a:lnTo>
                <a:lnTo>
                  <a:pt x="7795640" y="3771140"/>
                </a:lnTo>
                <a:lnTo>
                  <a:pt x="0" y="3771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8823" y="0"/>
            <a:ext cx="9800803" cy="10287000"/>
            <a:chOff x="0" y="0"/>
            <a:chExt cx="258128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128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1281">
                  <a:moveTo>
                    <a:pt x="40286" y="0"/>
                  </a:moveTo>
                  <a:lnTo>
                    <a:pt x="2540995" y="0"/>
                  </a:lnTo>
                  <a:cubicBezTo>
                    <a:pt x="2551680" y="0"/>
                    <a:pt x="2561927" y="4244"/>
                    <a:pt x="2569482" y="11800"/>
                  </a:cubicBezTo>
                  <a:cubicBezTo>
                    <a:pt x="2577037" y="19355"/>
                    <a:pt x="2581281" y="29602"/>
                    <a:pt x="2581281" y="40286"/>
                  </a:cubicBezTo>
                  <a:lnTo>
                    <a:pt x="2581281" y="2669047"/>
                  </a:lnTo>
                  <a:cubicBezTo>
                    <a:pt x="2581281" y="2679732"/>
                    <a:pt x="2577037" y="2689979"/>
                    <a:pt x="2569482" y="2697534"/>
                  </a:cubicBezTo>
                  <a:cubicBezTo>
                    <a:pt x="2561927" y="2705089"/>
                    <a:pt x="2551680" y="2709333"/>
                    <a:pt x="2540995" y="2709333"/>
                  </a:cubicBezTo>
                  <a:lnTo>
                    <a:pt x="40286" y="2709333"/>
                  </a:lnTo>
                  <a:cubicBezTo>
                    <a:pt x="29602" y="2709333"/>
                    <a:pt x="19355" y="2705089"/>
                    <a:pt x="11800" y="2697534"/>
                  </a:cubicBezTo>
                  <a:cubicBezTo>
                    <a:pt x="4244" y="2689979"/>
                    <a:pt x="0" y="2679732"/>
                    <a:pt x="0" y="2669047"/>
                  </a:cubicBezTo>
                  <a:lnTo>
                    <a:pt x="0" y="40286"/>
                  </a:lnTo>
                  <a:cubicBezTo>
                    <a:pt x="0" y="29602"/>
                    <a:pt x="4244" y="19355"/>
                    <a:pt x="11800" y="11800"/>
                  </a:cubicBezTo>
                  <a:cubicBezTo>
                    <a:pt x="19355" y="4244"/>
                    <a:pt x="29602" y="0"/>
                    <a:pt x="402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58128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3"/>
                </a:lnSpc>
              </a:pPr>
            </a:p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96249" y="1138503"/>
            <a:ext cx="4728581" cy="4178884"/>
          </a:xfrm>
          <a:custGeom>
            <a:avLst/>
            <a:gdLst/>
            <a:ahLst/>
            <a:cxnLst/>
            <a:rect r="r" b="b" t="t" l="l"/>
            <a:pathLst>
              <a:path h="4178884" w="4728581">
                <a:moveTo>
                  <a:pt x="0" y="0"/>
                </a:moveTo>
                <a:lnTo>
                  <a:pt x="4728581" y="0"/>
                </a:lnTo>
                <a:lnTo>
                  <a:pt x="4728581" y="4178884"/>
                </a:lnTo>
                <a:lnTo>
                  <a:pt x="0" y="4178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3408" y="3789309"/>
            <a:ext cx="8609028" cy="256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b="true" sz="737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COMPUTADORESE IMPRESSORAS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79685" y="5669784"/>
            <a:ext cx="4745145" cy="3588516"/>
          </a:xfrm>
          <a:custGeom>
            <a:avLst/>
            <a:gdLst/>
            <a:ahLst/>
            <a:cxnLst/>
            <a:rect r="r" b="b" t="t" l="l"/>
            <a:pathLst>
              <a:path h="3588516" w="4745145">
                <a:moveTo>
                  <a:pt x="0" y="0"/>
                </a:moveTo>
                <a:lnTo>
                  <a:pt x="4745145" y="0"/>
                </a:lnTo>
                <a:lnTo>
                  <a:pt x="4745145" y="3588516"/>
                </a:lnTo>
                <a:lnTo>
                  <a:pt x="0" y="3588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8823" y="0"/>
            <a:ext cx="9800803" cy="10287000"/>
            <a:chOff x="0" y="0"/>
            <a:chExt cx="258128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128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1281">
                  <a:moveTo>
                    <a:pt x="40286" y="0"/>
                  </a:moveTo>
                  <a:lnTo>
                    <a:pt x="2540995" y="0"/>
                  </a:lnTo>
                  <a:cubicBezTo>
                    <a:pt x="2551680" y="0"/>
                    <a:pt x="2561927" y="4244"/>
                    <a:pt x="2569482" y="11800"/>
                  </a:cubicBezTo>
                  <a:cubicBezTo>
                    <a:pt x="2577037" y="19355"/>
                    <a:pt x="2581281" y="29602"/>
                    <a:pt x="2581281" y="40286"/>
                  </a:cubicBezTo>
                  <a:lnTo>
                    <a:pt x="2581281" y="2669047"/>
                  </a:lnTo>
                  <a:cubicBezTo>
                    <a:pt x="2581281" y="2679732"/>
                    <a:pt x="2577037" y="2689979"/>
                    <a:pt x="2569482" y="2697534"/>
                  </a:cubicBezTo>
                  <a:cubicBezTo>
                    <a:pt x="2561927" y="2705089"/>
                    <a:pt x="2551680" y="2709333"/>
                    <a:pt x="2540995" y="2709333"/>
                  </a:cubicBezTo>
                  <a:lnTo>
                    <a:pt x="40286" y="2709333"/>
                  </a:lnTo>
                  <a:cubicBezTo>
                    <a:pt x="29602" y="2709333"/>
                    <a:pt x="19355" y="2705089"/>
                    <a:pt x="11800" y="2697534"/>
                  </a:cubicBezTo>
                  <a:cubicBezTo>
                    <a:pt x="4244" y="2689979"/>
                    <a:pt x="0" y="2679732"/>
                    <a:pt x="0" y="2669047"/>
                  </a:cubicBezTo>
                  <a:lnTo>
                    <a:pt x="0" y="40286"/>
                  </a:lnTo>
                  <a:cubicBezTo>
                    <a:pt x="0" y="29602"/>
                    <a:pt x="4244" y="19355"/>
                    <a:pt x="11800" y="11800"/>
                  </a:cubicBezTo>
                  <a:cubicBezTo>
                    <a:pt x="19355" y="4244"/>
                    <a:pt x="29602" y="0"/>
                    <a:pt x="402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58128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3"/>
                </a:lnSpc>
              </a:pPr>
            </a:p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76947" y="2203497"/>
            <a:ext cx="4064554" cy="5880006"/>
          </a:xfrm>
          <a:custGeom>
            <a:avLst/>
            <a:gdLst/>
            <a:ahLst/>
            <a:cxnLst/>
            <a:rect r="r" b="b" t="t" l="l"/>
            <a:pathLst>
              <a:path h="5880006" w="4064554">
                <a:moveTo>
                  <a:pt x="0" y="0"/>
                </a:moveTo>
                <a:lnTo>
                  <a:pt x="4064554" y="0"/>
                </a:lnTo>
                <a:lnTo>
                  <a:pt x="4064554" y="5880006"/>
                </a:lnTo>
                <a:lnTo>
                  <a:pt x="0" y="5880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2572" y="4320102"/>
            <a:ext cx="8609028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b="true" sz="737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CABOS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8823" y="0"/>
            <a:ext cx="9800803" cy="10287000"/>
            <a:chOff x="0" y="0"/>
            <a:chExt cx="258128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128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1281">
                  <a:moveTo>
                    <a:pt x="40286" y="0"/>
                  </a:moveTo>
                  <a:lnTo>
                    <a:pt x="2540995" y="0"/>
                  </a:lnTo>
                  <a:cubicBezTo>
                    <a:pt x="2551680" y="0"/>
                    <a:pt x="2561927" y="4244"/>
                    <a:pt x="2569482" y="11800"/>
                  </a:cubicBezTo>
                  <a:cubicBezTo>
                    <a:pt x="2577037" y="19355"/>
                    <a:pt x="2581281" y="29602"/>
                    <a:pt x="2581281" y="40286"/>
                  </a:cubicBezTo>
                  <a:lnTo>
                    <a:pt x="2581281" y="2669047"/>
                  </a:lnTo>
                  <a:cubicBezTo>
                    <a:pt x="2581281" y="2679732"/>
                    <a:pt x="2577037" y="2689979"/>
                    <a:pt x="2569482" y="2697534"/>
                  </a:cubicBezTo>
                  <a:cubicBezTo>
                    <a:pt x="2561927" y="2705089"/>
                    <a:pt x="2551680" y="2709333"/>
                    <a:pt x="2540995" y="2709333"/>
                  </a:cubicBezTo>
                  <a:lnTo>
                    <a:pt x="40286" y="2709333"/>
                  </a:lnTo>
                  <a:cubicBezTo>
                    <a:pt x="29602" y="2709333"/>
                    <a:pt x="19355" y="2705089"/>
                    <a:pt x="11800" y="2697534"/>
                  </a:cubicBezTo>
                  <a:cubicBezTo>
                    <a:pt x="4244" y="2689979"/>
                    <a:pt x="0" y="2679732"/>
                    <a:pt x="0" y="2669047"/>
                  </a:cubicBezTo>
                  <a:lnTo>
                    <a:pt x="0" y="40286"/>
                  </a:lnTo>
                  <a:cubicBezTo>
                    <a:pt x="0" y="29602"/>
                    <a:pt x="4244" y="19355"/>
                    <a:pt x="11800" y="11800"/>
                  </a:cubicBezTo>
                  <a:cubicBezTo>
                    <a:pt x="19355" y="4244"/>
                    <a:pt x="29602" y="0"/>
                    <a:pt x="402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58128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3"/>
                </a:lnSpc>
              </a:pPr>
            </a:p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70429" y="2251926"/>
            <a:ext cx="6517421" cy="5539808"/>
          </a:xfrm>
          <a:custGeom>
            <a:avLst/>
            <a:gdLst/>
            <a:ahLst/>
            <a:cxnLst/>
            <a:rect r="r" b="b" t="t" l="l"/>
            <a:pathLst>
              <a:path h="5539808" w="6517421">
                <a:moveTo>
                  <a:pt x="0" y="0"/>
                </a:moveTo>
                <a:lnTo>
                  <a:pt x="6517421" y="0"/>
                </a:lnTo>
                <a:lnTo>
                  <a:pt x="6517421" y="5539808"/>
                </a:lnTo>
                <a:lnTo>
                  <a:pt x="0" y="5539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2572" y="4320102"/>
            <a:ext cx="8609028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b="true" sz="737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8823" y="0"/>
            <a:ext cx="9800803" cy="10287000"/>
            <a:chOff x="0" y="0"/>
            <a:chExt cx="258128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128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1281">
                  <a:moveTo>
                    <a:pt x="40286" y="0"/>
                  </a:moveTo>
                  <a:lnTo>
                    <a:pt x="2540995" y="0"/>
                  </a:lnTo>
                  <a:cubicBezTo>
                    <a:pt x="2551680" y="0"/>
                    <a:pt x="2561927" y="4244"/>
                    <a:pt x="2569482" y="11800"/>
                  </a:cubicBezTo>
                  <a:cubicBezTo>
                    <a:pt x="2577037" y="19355"/>
                    <a:pt x="2581281" y="29602"/>
                    <a:pt x="2581281" y="40286"/>
                  </a:cubicBezTo>
                  <a:lnTo>
                    <a:pt x="2581281" y="2669047"/>
                  </a:lnTo>
                  <a:cubicBezTo>
                    <a:pt x="2581281" y="2679732"/>
                    <a:pt x="2577037" y="2689979"/>
                    <a:pt x="2569482" y="2697534"/>
                  </a:cubicBezTo>
                  <a:cubicBezTo>
                    <a:pt x="2561927" y="2705089"/>
                    <a:pt x="2551680" y="2709333"/>
                    <a:pt x="2540995" y="2709333"/>
                  </a:cubicBezTo>
                  <a:lnTo>
                    <a:pt x="40286" y="2709333"/>
                  </a:lnTo>
                  <a:cubicBezTo>
                    <a:pt x="29602" y="2709333"/>
                    <a:pt x="19355" y="2705089"/>
                    <a:pt x="11800" y="2697534"/>
                  </a:cubicBezTo>
                  <a:cubicBezTo>
                    <a:pt x="4244" y="2689979"/>
                    <a:pt x="0" y="2679732"/>
                    <a:pt x="0" y="2669047"/>
                  </a:cubicBezTo>
                  <a:lnTo>
                    <a:pt x="0" y="40286"/>
                  </a:lnTo>
                  <a:cubicBezTo>
                    <a:pt x="0" y="29602"/>
                    <a:pt x="4244" y="19355"/>
                    <a:pt x="11800" y="11800"/>
                  </a:cubicBezTo>
                  <a:cubicBezTo>
                    <a:pt x="19355" y="4244"/>
                    <a:pt x="29602" y="0"/>
                    <a:pt x="402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58128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3"/>
                </a:lnSpc>
              </a:pPr>
            </a:p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67095" y="2344645"/>
            <a:ext cx="5354370" cy="5354370"/>
          </a:xfrm>
          <a:custGeom>
            <a:avLst/>
            <a:gdLst/>
            <a:ahLst/>
            <a:cxnLst/>
            <a:rect r="r" b="b" t="t" l="l"/>
            <a:pathLst>
              <a:path h="5354370" w="5354370">
                <a:moveTo>
                  <a:pt x="0" y="0"/>
                </a:moveTo>
                <a:lnTo>
                  <a:pt x="5354370" y="0"/>
                </a:lnTo>
                <a:lnTo>
                  <a:pt x="5354370" y="5354370"/>
                </a:lnTo>
                <a:lnTo>
                  <a:pt x="0" y="53543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2572" y="4320102"/>
            <a:ext cx="8609028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b="true" sz="737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96417"/>
            <a:ext cx="16374055" cy="10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1"/>
              </a:lnSpc>
            </a:pPr>
            <a:r>
              <a:rPr lang="en-US" b="true" sz="605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SERVIÇOS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44759" y="5045703"/>
            <a:ext cx="6234032" cy="800490"/>
            <a:chOff x="0" y="0"/>
            <a:chExt cx="1641885" cy="2108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1885" cy="210829"/>
            </a:xfrm>
            <a:custGeom>
              <a:avLst/>
              <a:gdLst/>
              <a:ahLst/>
              <a:cxnLst/>
              <a:rect r="r" b="b" t="t" l="l"/>
              <a:pathLst>
                <a:path h="210829" w="1641885">
                  <a:moveTo>
                    <a:pt x="63336" y="0"/>
                  </a:moveTo>
                  <a:lnTo>
                    <a:pt x="1578549" y="0"/>
                  </a:lnTo>
                  <a:cubicBezTo>
                    <a:pt x="1613528" y="0"/>
                    <a:pt x="1641885" y="28356"/>
                    <a:pt x="1641885" y="63336"/>
                  </a:cubicBezTo>
                  <a:lnTo>
                    <a:pt x="1641885" y="147493"/>
                  </a:lnTo>
                  <a:cubicBezTo>
                    <a:pt x="1641885" y="164291"/>
                    <a:pt x="1635212" y="180400"/>
                    <a:pt x="1623334" y="192278"/>
                  </a:cubicBezTo>
                  <a:cubicBezTo>
                    <a:pt x="1611456" y="204156"/>
                    <a:pt x="1595347" y="210829"/>
                    <a:pt x="1578549" y="210829"/>
                  </a:cubicBezTo>
                  <a:lnTo>
                    <a:pt x="63336" y="210829"/>
                  </a:lnTo>
                  <a:cubicBezTo>
                    <a:pt x="28356" y="210829"/>
                    <a:pt x="0" y="182472"/>
                    <a:pt x="0" y="147493"/>
                  </a:cubicBezTo>
                  <a:lnTo>
                    <a:pt x="0" y="63336"/>
                  </a:lnTo>
                  <a:cubicBezTo>
                    <a:pt x="0" y="28356"/>
                    <a:pt x="28356" y="0"/>
                    <a:pt x="633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641885" cy="210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-1885381">
            <a:off x="4420345" y="3954962"/>
            <a:ext cx="1511351" cy="426957"/>
          </a:xfrm>
          <a:custGeom>
            <a:avLst/>
            <a:gdLst/>
            <a:ahLst/>
            <a:cxnLst/>
            <a:rect r="r" b="b" t="t" l="l"/>
            <a:pathLst>
              <a:path h="426957" w="1511351">
                <a:moveTo>
                  <a:pt x="0" y="426957"/>
                </a:moveTo>
                <a:lnTo>
                  <a:pt x="1511351" y="426957"/>
                </a:lnTo>
                <a:lnTo>
                  <a:pt x="1511351" y="0"/>
                </a:lnTo>
                <a:lnTo>
                  <a:pt x="0" y="0"/>
                </a:lnTo>
                <a:lnTo>
                  <a:pt x="0" y="42695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026984" y="3358425"/>
            <a:ext cx="6234032" cy="800490"/>
            <a:chOff x="0" y="0"/>
            <a:chExt cx="1641885" cy="2108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41885" cy="210829"/>
            </a:xfrm>
            <a:custGeom>
              <a:avLst/>
              <a:gdLst/>
              <a:ahLst/>
              <a:cxnLst/>
              <a:rect r="r" b="b" t="t" l="l"/>
              <a:pathLst>
                <a:path h="210829" w="1641885">
                  <a:moveTo>
                    <a:pt x="63336" y="0"/>
                  </a:moveTo>
                  <a:lnTo>
                    <a:pt x="1578549" y="0"/>
                  </a:lnTo>
                  <a:cubicBezTo>
                    <a:pt x="1613528" y="0"/>
                    <a:pt x="1641885" y="28356"/>
                    <a:pt x="1641885" y="63336"/>
                  </a:cubicBezTo>
                  <a:lnTo>
                    <a:pt x="1641885" y="147493"/>
                  </a:lnTo>
                  <a:cubicBezTo>
                    <a:pt x="1641885" y="164291"/>
                    <a:pt x="1635212" y="180400"/>
                    <a:pt x="1623334" y="192278"/>
                  </a:cubicBezTo>
                  <a:cubicBezTo>
                    <a:pt x="1611456" y="204156"/>
                    <a:pt x="1595347" y="210829"/>
                    <a:pt x="1578549" y="210829"/>
                  </a:cubicBezTo>
                  <a:lnTo>
                    <a:pt x="63336" y="210829"/>
                  </a:lnTo>
                  <a:cubicBezTo>
                    <a:pt x="28356" y="210829"/>
                    <a:pt x="0" y="182472"/>
                    <a:pt x="0" y="147493"/>
                  </a:cubicBezTo>
                  <a:lnTo>
                    <a:pt x="0" y="63336"/>
                  </a:lnTo>
                  <a:cubicBezTo>
                    <a:pt x="0" y="28356"/>
                    <a:pt x="28356" y="0"/>
                    <a:pt x="633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641885" cy="210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true" rot="3319836">
            <a:off x="12369866" y="3935912"/>
            <a:ext cx="1511351" cy="426957"/>
          </a:xfrm>
          <a:custGeom>
            <a:avLst/>
            <a:gdLst/>
            <a:ahLst/>
            <a:cxnLst/>
            <a:rect r="r" b="b" t="t" l="l"/>
            <a:pathLst>
              <a:path h="426957" w="1511351">
                <a:moveTo>
                  <a:pt x="0" y="426957"/>
                </a:moveTo>
                <a:lnTo>
                  <a:pt x="1511351" y="426957"/>
                </a:lnTo>
                <a:lnTo>
                  <a:pt x="1511351" y="0"/>
                </a:lnTo>
                <a:lnTo>
                  <a:pt x="0" y="0"/>
                </a:lnTo>
                <a:lnTo>
                  <a:pt x="0" y="42695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709209" y="5044730"/>
            <a:ext cx="6234032" cy="800490"/>
            <a:chOff x="0" y="0"/>
            <a:chExt cx="1641885" cy="2108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41885" cy="210829"/>
            </a:xfrm>
            <a:custGeom>
              <a:avLst/>
              <a:gdLst/>
              <a:ahLst/>
              <a:cxnLst/>
              <a:rect r="r" b="b" t="t" l="l"/>
              <a:pathLst>
                <a:path h="210829" w="1641885">
                  <a:moveTo>
                    <a:pt x="63336" y="0"/>
                  </a:moveTo>
                  <a:lnTo>
                    <a:pt x="1578549" y="0"/>
                  </a:lnTo>
                  <a:cubicBezTo>
                    <a:pt x="1613528" y="0"/>
                    <a:pt x="1641885" y="28356"/>
                    <a:pt x="1641885" y="63336"/>
                  </a:cubicBezTo>
                  <a:lnTo>
                    <a:pt x="1641885" y="147493"/>
                  </a:lnTo>
                  <a:cubicBezTo>
                    <a:pt x="1641885" y="164291"/>
                    <a:pt x="1635212" y="180400"/>
                    <a:pt x="1623334" y="192278"/>
                  </a:cubicBezTo>
                  <a:cubicBezTo>
                    <a:pt x="1611456" y="204156"/>
                    <a:pt x="1595347" y="210829"/>
                    <a:pt x="1578549" y="210829"/>
                  </a:cubicBezTo>
                  <a:lnTo>
                    <a:pt x="63336" y="210829"/>
                  </a:lnTo>
                  <a:cubicBezTo>
                    <a:pt x="28356" y="210829"/>
                    <a:pt x="0" y="182472"/>
                    <a:pt x="0" y="147493"/>
                  </a:cubicBezTo>
                  <a:lnTo>
                    <a:pt x="0" y="63336"/>
                  </a:lnTo>
                  <a:cubicBezTo>
                    <a:pt x="0" y="28356"/>
                    <a:pt x="28356" y="0"/>
                    <a:pt x="633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641885" cy="210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98795" y="5163747"/>
            <a:ext cx="5925959" cy="50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2981" spc="298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DHCP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81020" y="3476468"/>
            <a:ext cx="5925959" cy="50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2981" spc="298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63246" y="5162773"/>
            <a:ext cx="5925959" cy="50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2981" spc="298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EMAIL</a:t>
            </a:r>
          </a:p>
        </p:txBody>
      </p:sp>
      <p:sp>
        <p:nvSpPr>
          <p:cNvPr name="Freeform 21" id="21"/>
          <p:cNvSpPr/>
          <p:nvPr/>
        </p:nvSpPr>
        <p:spPr>
          <a:xfrm flipH="false" flipV="true" rot="8471672">
            <a:off x="12228004" y="6716308"/>
            <a:ext cx="1511351" cy="426957"/>
          </a:xfrm>
          <a:custGeom>
            <a:avLst/>
            <a:gdLst/>
            <a:ahLst/>
            <a:cxnLst/>
            <a:rect r="r" b="b" t="t" l="l"/>
            <a:pathLst>
              <a:path h="426957" w="1511351">
                <a:moveTo>
                  <a:pt x="0" y="426957"/>
                </a:moveTo>
                <a:lnTo>
                  <a:pt x="1511351" y="426957"/>
                </a:lnTo>
                <a:lnTo>
                  <a:pt x="1511351" y="0"/>
                </a:lnTo>
                <a:lnTo>
                  <a:pt x="0" y="0"/>
                </a:lnTo>
                <a:lnTo>
                  <a:pt x="0" y="42695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026984" y="6903469"/>
            <a:ext cx="6234032" cy="800490"/>
            <a:chOff x="0" y="0"/>
            <a:chExt cx="1641885" cy="2108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41885" cy="210829"/>
            </a:xfrm>
            <a:custGeom>
              <a:avLst/>
              <a:gdLst/>
              <a:ahLst/>
              <a:cxnLst/>
              <a:rect r="r" b="b" t="t" l="l"/>
              <a:pathLst>
                <a:path h="210829" w="1641885">
                  <a:moveTo>
                    <a:pt x="63336" y="0"/>
                  </a:moveTo>
                  <a:lnTo>
                    <a:pt x="1578549" y="0"/>
                  </a:lnTo>
                  <a:cubicBezTo>
                    <a:pt x="1613528" y="0"/>
                    <a:pt x="1641885" y="28356"/>
                    <a:pt x="1641885" y="63336"/>
                  </a:cubicBezTo>
                  <a:lnTo>
                    <a:pt x="1641885" y="147493"/>
                  </a:lnTo>
                  <a:cubicBezTo>
                    <a:pt x="1641885" y="164291"/>
                    <a:pt x="1635212" y="180400"/>
                    <a:pt x="1623334" y="192278"/>
                  </a:cubicBezTo>
                  <a:cubicBezTo>
                    <a:pt x="1611456" y="204156"/>
                    <a:pt x="1595347" y="210829"/>
                    <a:pt x="1578549" y="210829"/>
                  </a:cubicBezTo>
                  <a:lnTo>
                    <a:pt x="63336" y="210829"/>
                  </a:lnTo>
                  <a:cubicBezTo>
                    <a:pt x="28356" y="210829"/>
                    <a:pt x="0" y="182472"/>
                    <a:pt x="0" y="147493"/>
                  </a:cubicBezTo>
                  <a:lnTo>
                    <a:pt x="0" y="63336"/>
                  </a:lnTo>
                  <a:cubicBezTo>
                    <a:pt x="0" y="28356"/>
                    <a:pt x="28356" y="0"/>
                    <a:pt x="633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641885" cy="210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181020" y="7021512"/>
            <a:ext cx="5925959" cy="50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2981" spc="298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HTTP</a:t>
            </a:r>
          </a:p>
        </p:txBody>
      </p:sp>
      <p:sp>
        <p:nvSpPr>
          <p:cNvPr name="Freeform 26" id="26"/>
          <p:cNvSpPr/>
          <p:nvPr/>
        </p:nvSpPr>
        <p:spPr>
          <a:xfrm flipH="false" flipV="true" rot="-8363286">
            <a:off x="4376819" y="6762918"/>
            <a:ext cx="1511351" cy="426957"/>
          </a:xfrm>
          <a:custGeom>
            <a:avLst/>
            <a:gdLst/>
            <a:ahLst/>
            <a:cxnLst/>
            <a:rect r="r" b="b" t="t" l="l"/>
            <a:pathLst>
              <a:path h="426957" w="1511351">
                <a:moveTo>
                  <a:pt x="0" y="426957"/>
                </a:moveTo>
                <a:lnTo>
                  <a:pt x="1511351" y="426957"/>
                </a:lnTo>
                <a:lnTo>
                  <a:pt x="1511351" y="0"/>
                </a:lnTo>
                <a:lnTo>
                  <a:pt x="0" y="0"/>
                </a:lnTo>
                <a:lnTo>
                  <a:pt x="0" y="42695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2436801">
            <a:off x="-1440867" y="-786468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575496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754965" y="0"/>
                </a:lnTo>
                <a:lnTo>
                  <a:pt x="5754965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77608" y="3532499"/>
            <a:ext cx="15732783" cy="3222003"/>
            <a:chOff x="0" y="0"/>
            <a:chExt cx="20977045" cy="429600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20977045" cy="3456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81"/>
                </a:lnSpc>
              </a:pPr>
              <a:r>
                <a:rPr lang="en-US" b="true" sz="16664">
                  <a:solidFill>
                    <a:srgbClr val="FCFBF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SIMULAÇÃO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499598" y="3588181"/>
              <a:ext cx="12201953" cy="707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81"/>
                </a:lnSpc>
              </a:pPr>
              <a:r>
                <a:rPr lang="en-US" sz="2968">
                  <a:solidFill>
                    <a:srgbClr val="70C1D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VAMOS PARA O CISCO PACKET TRACER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15257" y="2085750"/>
            <a:ext cx="2857486" cy="285748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0644" lIns="40644" bIns="40644" rIns="406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3128" y="-1270286"/>
            <a:ext cx="5790558" cy="5799350"/>
            <a:chOff x="0" y="0"/>
            <a:chExt cx="7720745" cy="7732466"/>
          </a:xfrm>
        </p:grpSpPr>
        <p:grpSp>
          <p:nvGrpSpPr>
            <p:cNvPr name="Group 6" id="6"/>
            <p:cNvGrpSpPr/>
            <p:nvPr/>
          </p:nvGrpSpPr>
          <p:grpSpPr>
            <a:xfrm rot="5400000">
              <a:off x="-5861" y="5861"/>
              <a:ext cx="7326066" cy="7314345"/>
              <a:chOff x="0" y="0"/>
              <a:chExt cx="6350000" cy="633984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5400000">
              <a:off x="197339" y="209061"/>
              <a:ext cx="7326066" cy="7314345"/>
              <a:chOff x="0" y="0"/>
              <a:chExt cx="6350000" cy="633984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400539" y="412261"/>
              <a:ext cx="7326066" cy="7314345"/>
              <a:chOff x="0" y="0"/>
              <a:chExt cx="6350000" cy="633984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12720137" y="2085750"/>
            <a:ext cx="2857486" cy="285748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0644" lIns="40644" bIns="40644" rIns="406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10377" y="2085750"/>
            <a:ext cx="2857486" cy="285748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0644" lIns="40644" bIns="40644" rIns="406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89110" y="5956004"/>
            <a:ext cx="2857486" cy="285748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0644" lIns="40644" bIns="40644" rIns="406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41405" y="5956004"/>
            <a:ext cx="2857486" cy="285748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0644" lIns="40644" bIns="40644" rIns="406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14148880" y="5669298"/>
            <a:ext cx="5790558" cy="5799350"/>
            <a:chOff x="0" y="0"/>
            <a:chExt cx="7720745" cy="7732466"/>
          </a:xfrm>
        </p:grpSpPr>
        <p:grpSp>
          <p:nvGrpSpPr>
            <p:cNvPr name="Group 25" id="25"/>
            <p:cNvGrpSpPr/>
            <p:nvPr/>
          </p:nvGrpSpPr>
          <p:grpSpPr>
            <a:xfrm rot="5400000">
              <a:off x="-5861" y="5861"/>
              <a:ext cx="7326066" cy="7314345"/>
              <a:chOff x="0" y="0"/>
              <a:chExt cx="6350000" cy="633984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5400000">
              <a:off x="197339" y="209061"/>
              <a:ext cx="7326066" cy="7314345"/>
              <a:chOff x="0" y="0"/>
              <a:chExt cx="6350000" cy="633984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5400000">
              <a:off x="400539" y="412261"/>
              <a:ext cx="7326066" cy="7314345"/>
              <a:chOff x="0" y="0"/>
              <a:chExt cx="6350000" cy="633984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</p:spPr>
          </p:sp>
        </p:grpSp>
      </p:grpSp>
      <p:sp>
        <p:nvSpPr>
          <p:cNvPr name="TextBox 31" id="31"/>
          <p:cNvSpPr txBox="true"/>
          <p:nvPr/>
        </p:nvSpPr>
        <p:spPr>
          <a:xfrm rot="0">
            <a:off x="3879102" y="565482"/>
            <a:ext cx="10529796" cy="99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7"/>
              </a:lnSpc>
            </a:pPr>
            <a:r>
              <a:rPr lang="en-US" sz="6997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INTEGRANTES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14558" y="5154948"/>
            <a:ext cx="41657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Guilherme Silva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61128" y="5154948"/>
            <a:ext cx="41657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Guilherme Lins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66008" y="5154948"/>
            <a:ext cx="41657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Kaylani Gonçalves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434980" y="9047231"/>
            <a:ext cx="41657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Leonardo Laubstein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87275" y="9047231"/>
            <a:ext cx="41657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Riquelme Guedes</a:t>
            </a:r>
          </a:p>
        </p:txBody>
      </p: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2890383" y="2265761"/>
            <a:ext cx="2497473" cy="2497463"/>
            <a:chOff x="0" y="0"/>
            <a:chExt cx="6350000" cy="63499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3548" t="-18452" r="-20055" b="-56142"/>
              </a:stretch>
            </a:blip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7895264" y="2265761"/>
            <a:ext cx="2497473" cy="2497463"/>
            <a:chOff x="0" y="0"/>
            <a:chExt cx="6350000" cy="6349975"/>
          </a:xfrm>
        </p:grpSpPr>
        <p:sp>
          <p:nvSpPr>
            <p:cNvPr name="Freeform 40" id="40"/>
            <p:cNvSpPr/>
            <p:nvPr/>
          </p:nvSpPr>
          <p:spPr>
            <a:xfrm flipH="false" flipV="false" rot="-2948426">
              <a:off x="-373445" y="-373451"/>
              <a:ext cx="7096890" cy="7096868"/>
            </a:xfrm>
            <a:custGeom>
              <a:avLst/>
              <a:gdLst/>
              <a:ahLst/>
              <a:cxnLst/>
              <a:rect r="r" b="b" t="t" l="l"/>
              <a:pathLst>
                <a:path h="7096868" w="7096890">
                  <a:moveTo>
                    <a:pt x="5625524" y="5949765"/>
                  </a:moveTo>
                  <a:cubicBezTo>
                    <a:pt x="4299381" y="7096868"/>
                    <a:pt x="2294290" y="6951719"/>
                    <a:pt x="1147153" y="5625537"/>
                  </a:cubicBezTo>
                  <a:cubicBezTo>
                    <a:pt x="0" y="4299337"/>
                    <a:pt x="145166" y="2294265"/>
                    <a:pt x="1471309" y="1147161"/>
                  </a:cubicBezTo>
                  <a:cubicBezTo>
                    <a:pt x="2797519" y="0"/>
                    <a:pt x="4802584" y="145139"/>
                    <a:pt x="5949737" y="1471339"/>
                  </a:cubicBezTo>
                  <a:cubicBezTo>
                    <a:pt x="7096890" y="2797539"/>
                    <a:pt x="6951734" y="4802603"/>
                    <a:pt x="5625524" y="5949765"/>
                  </a:cubicBezTo>
                  <a:close/>
                </a:path>
              </a:pathLst>
            </a:custGeom>
            <a:blipFill>
              <a:blip r:embed="rId3"/>
              <a:stretch>
                <a:fillRect l="-4058" t="-82623" r="-30254" b="-56272"/>
              </a:stretch>
            </a:blipFill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2900144" y="2265761"/>
            <a:ext cx="2497473" cy="2497463"/>
            <a:chOff x="0" y="0"/>
            <a:chExt cx="6350000" cy="63499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7824" t="-33464" r="-14317" b="-101454"/>
              </a:stretch>
            </a:blip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5269116" y="6136016"/>
            <a:ext cx="2497473" cy="2497463"/>
            <a:chOff x="0" y="0"/>
            <a:chExt cx="6350000" cy="634997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7824" t="-16483" r="-11614" b="-53621"/>
              </a:stretch>
            </a:blip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0521411" y="6136016"/>
            <a:ext cx="2497473" cy="2497463"/>
            <a:chOff x="0" y="0"/>
            <a:chExt cx="6350000" cy="634997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246" t="-41989" r="0" b="-64672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2436801">
            <a:off x="-1440867" y="-786468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575496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754965" y="0"/>
                </a:lnTo>
                <a:lnTo>
                  <a:pt x="5754965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83845" y="-1316655"/>
            <a:ext cx="12920310" cy="12920310"/>
          </a:xfrm>
          <a:custGeom>
            <a:avLst/>
            <a:gdLst/>
            <a:ahLst/>
            <a:cxnLst/>
            <a:rect r="r" b="b" t="t" l="l"/>
            <a:pathLst>
              <a:path h="12920310" w="12920310">
                <a:moveTo>
                  <a:pt x="0" y="0"/>
                </a:moveTo>
                <a:lnTo>
                  <a:pt x="12920310" y="0"/>
                </a:lnTo>
                <a:lnTo>
                  <a:pt x="12920310" y="12920310"/>
                </a:lnTo>
                <a:lnTo>
                  <a:pt x="0" y="129203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3886" y="616468"/>
            <a:ext cx="9713090" cy="95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b="true" sz="6135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SUMÁRIO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473403" y="-175046"/>
            <a:ext cx="7070082" cy="10637091"/>
            <a:chOff x="0" y="0"/>
            <a:chExt cx="1862079" cy="28015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2079" cy="2801538"/>
            </a:xfrm>
            <a:custGeom>
              <a:avLst/>
              <a:gdLst/>
              <a:ahLst/>
              <a:cxnLst/>
              <a:rect r="r" b="b" t="t" l="l"/>
              <a:pathLst>
                <a:path h="2801538" w="1862079">
                  <a:moveTo>
                    <a:pt x="0" y="0"/>
                  </a:moveTo>
                  <a:lnTo>
                    <a:pt x="1862079" y="0"/>
                  </a:lnTo>
                  <a:lnTo>
                    <a:pt x="1862079" y="2801538"/>
                  </a:lnTo>
                  <a:lnTo>
                    <a:pt x="0" y="28015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862079" cy="2820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223478" y="2066331"/>
            <a:ext cx="6913907" cy="817547"/>
            <a:chOff x="0" y="0"/>
            <a:chExt cx="9218543" cy="109006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218543" cy="1090063"/>
              <a:chOff x="0" y="0"/>
              <a:chExt cx="1655506" cy="19575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55506" cy="195758"/>
              </a:xfrm>
              <a:custGeom>
                <a:avLst/>
                <a:gdLst/>
                <a:ahLst/>
                <a:cxnLst/>
                <a:rect r="r" b="b" t="t" l="l"/>
                <a:pathLst>
                  <a:path h="195758" w="1655506">
                    <a:moveTo>
                      <a:pt x="36952" y="0"/>
                    </a:moveTo>
                    <a:lnTo>
                      <a:pt x="1618554" y="0"/>
                    </a:lnTo>
                    <a:cubicBezTo>
                      <a:pt x="1628354" y="0"/>
                      <a:pt x="1637754" y="3893"/>
                      <a:pt x="1644683" y="10823"/>
                    </a:cubicBezTo>
                    <a:cubicBezTo>
                      <a:pt x="1651613" y="17753"/>
                      <a:pt x="1655506" y="27152"/>
                      <a:pt x="1655506" y="36952"/>
                    </a:cubicBezTo>
                    <a:lnTo>
                      <a:pt x="1655506" y="158806"/>
                    </a:lnTo>
                    <a:cubicBezTo>
                      <a:pt x="1655506" y="168606"/>
                      <a:pt x="1651613" y="178005"/>
                      <a:pt x="1644683" y="184935"/>
                    </a:cubicBezTo>
                    <a:cubicBezTo>
                      <a:pt x="1637754" y="191865"/>
                      <a:pt x="1628354" y="195758"/>
                      <a:pt x="1618554" y="195758"/>
                    </a:cubicBezTo>
                    <a:lnTo>
                      <a:pt x="36952" y="195758"/>
                    </a:lnTo>
                    <a:cubicBezTo>
                      <a:pt x="27152" y="195758"/>
                      <a:pt x="17753" y="191865"/>
                      <a:pt x="10823" y="184935"/>
                    </a:cubicBezTo>
                    <a:cubicBezTo>
                      <a:pt x="3893" y="178005"/>
                      <a:pt x="0" y="168606"/>
                      <a:pt x="0" y="158806"/>
                    </a:cubicBezTo>
                    <a:lnTo>
                      <a:pt x="0" y="36952"/>
                    </a:lnTo>
                    <a:cubicBezTo>
                      <a:pt x="0" y="27152"/>
                      <a:pt x="3893" y="17753"/>
                      <a:pt x="10823" y="10823"/>
                    </a:cubicBezTo>
                    <a:cubicBezTo>
                      <a:pt x="17753" y="3893"/>
                      <a:pt x="27152" y="0"/>
                      <a:pt x="3695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CFBF8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1655506" cy="214808"/>
              </a:xfrm>
              <a:prstGeom prst="rect">
                <a:avLst/>
              </a:prstGeom>
            </p:spPr>
            <p:txBody>
              <a:bodyPr anchor="ctr" rtlCol="false" tIns="53660" lIns="53660" bIns="53660" rIns="5366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232016" y="88042"/>
              <a:ext cx="4754511" cy="809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14"/>
                </a:lnSpc>
              </a:pPr>
              <a:r>
                <a:rPr lang="en-US" b="true" sz="3499">
                  <a:solidFill>
                    <a:srgbClr val="70C1D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PROJETO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223478" y="3266593"/>
            <a:ext cx="6913907" cy="817547"/>
            <a:chOff x="0" y="0"/>
            <a:chExt cx="9218543" cy="109006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218543" cy="1090063"/>
              <a:chOff x="0" y="0"/>
              <a:chExt cx="1655506" cy="19575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55506" cy="195758"/>
              </a:xfrm>
              <a:custGeom>
                <a:avLst/>
                <a:gdLst/>
                <a:ahLst/>
                <a:cxnLst/>
                <a:rect r="r" b="b" t="t" l="l"/>
                <a:pathLst>
                  <a:path h="195758" w="1655506">
                    <a:moveTo>
                      <a:pt x="36952" y="0"/>
                    </a:moveTo>
                    <a:lnTo>
                      <a:pt x="1618554" y="0"/>
                    </a:lnTo>
                    <a:cubicBezTo>
                      <a:pt x="1628354" y="0"/>
                      <a:pt x="1637754" y="3893"/>
                      <a:pt x="1644683" y="10823"/>
                    </a:cubicBezTo>
                    <a:cubicBezTo>
                      <a:pt x="1651613" y="17753"/>
                      <a:pt x="1655506" y="27152"/>
                      <a:pt x="1655506" y="36952"/>
                    </a:cubicBezTo>
                    <a:lnTo>
                      <a:pt x="1655506" y="158806"/>
                    </a:lnTo>
                    <a:cubicBezTo>
                      <a:pt x="1655506" y="168606"/>
                      <a:pt x="1651613" y="178005"/>
                      <a:pt x="1644683" y="184935"/>
                    </a:cubicBezTo>
                    <a:cubicBezTo>
                      <a:pt x="1637754" y="191865"/>
                      <a:pt x="1628354" y="195758"/>
                      <a:pt x="1618554" y="195758"/>
                    </a:cubicBezTo>
                    <a:lnTo>
                      <a:pt x="36952" y="195758"/>
                    </a:lnTo>
                    <a:cubicBezTo>
                      <a:pt x="27152" y="195758"/>
                      <a:pt x="17753" y="191865"/>
                      <a:pt x="10823" y="184935"/>
                    </a:cubicBezTo>
                    <a:cubicBezTo>
                      <a:pt x="3893" y="178005"/>
                      <a:pt x="0" y="168606"/>
                      <a:pt x="0" y="158806"/>
                    </a:cubicBezTo>
                    <a:lnTo>
                      <a:pt x="0" y="36952"/>
                    </a:lnTo>
                    <a:cubicBezTo>
                      <a:pt x="0" y="27152"/>
                      <a:pt x="3893" y="17753"/>
                      <a:pt x="10823" y="10823"/>
                    </a:cubicBezTo>
                    <a:cubicBezTo>
                      <a:pt x="17753" y="3893"/>
                      <a:pt x="27152" y="0"/>
                      <a:pt x="3695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CFBF8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655506" cy="214808"/>
              </a:xfrm>
              <a:prstGeom prst="rect">
                <a:avLst/>
              </a:prstGeom>
            </p:spPr>
            <p:txBody>
              <a:bodyPr anchor="ctr" rtlCol="false" tIns="53660" lIns="53660" bIns="53660" rIns="5366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232016" y="88042"/>
              <a:ext cx="4754511" cy="809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14"/>
                </a:lnSpc>
              </a:pPr>
              <a:r>
                <a:rPr lang="en-US" b="true" sz="3499">
                  <a:solidFill>
                    <a:srgbClr val="70C1D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ODS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23478" y="4465141"/>
            <a:ext cx="6913907" cy="817547"/>
            <a:chOff x="0" y="0"/>
            <a:chExt cx="9218543" cy="109006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9218543" cy="1090063"/>
              <a:chOff x="0" y="0"/>
              <a:chExt cx="1655506" cy="19575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655506" cy="195758"/>
              </a:xfrm>
              <a:custGeom>
                <a:avLst/>
                <a:gdLst/>
                <a:ahLst/>
                <a:cxnLst/>
                <a:rect r="r" b="b" t="t" l="l"/>
                <a:pathLst>
                  <a:path h="195758" w="1655506">
                    <a:moveTo>
                      <a:pt x="36952" y="0"/>
                    </a:moveTo>
                    <a:lnTo>
                      <a:pt x="1618554" y="0"/>
                    </a:lnTo>
                    <a:cubicBezTo>
                      <a:pt x="1628354" y="0"/>
                      <a:pt x="1637754" y="3893"/>
                      <a:pt x="1644683" y="10823"/>
                    </a:cubicBezTo>
                    <a:cubicBezTo>
                      <a:pt x="1651613" y="17753"/>
                      <a:pt x="1655506" y="27152"/>
                      <a:pt x="1655506" y="36952"/>
                    </a:cubicBezTo>
                    <a:lnTo>
                      <a:pt x="1655506" y="158806"/>
                    </a:lnTo>
                    <a:cubicBezTo>
                      <a:pt x="1655506" y="168606"/>
                      <a:pt x="1651613" y="178005"/>
                      <a:pt x="1644683" y="184935"/>
                    </a:cubicBezTo>
                    <a:cubicBezTo>
                      <a:pt x="1637754" y="191865"/>
                      <a:pt x="1628354" y="195758"/>
                      <a:pt x="1618554" y="195758"/>
                    </a:cubicBezTo>
                    <a:lnTo>
                      <a:pt x="36952" y="195758"/>
                    </a:lnTo>
                    <a:cubicBezTo>
                      <a:pt x="27152" y="195758"/>
                      <a:pt x="17753" y="191865"/>
                      <a:pt x="10823" y="184935"/>
                    </a:cubicBezTo>
                    <a:cubicBezTo>
                      <a:pt x="3893" y="178005"/>
                      <a:pt x="0" y="168606"/>
                      <a:pt x="0" y="158806"/>
                    </a:cubicBezTo>
                    <a:lnTo>
                      <a:pt x="0" y="36952"/>
                    </a:lnTo>
                    <a:cubicBezTo>
                      <a:pt x="0" y="27152"/>
                      <a:pt x="3893" y="17753"/>
                      <a:pt x="10823" y="10823"/>
                    </a:cubicBezTo>
                    <a:cubicBezTo>
                      <a:pt x="17753" y="3893"/>
                      <a:pt x="27152" y="0"/>
                      <a:pt x="3695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CFBF8"/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1655506" cy="214808"/>
              </a:xfrm>
              <a:prstGeom prst="rect">
                <a:avLst/>
              </a:prstGeom>
            </p:spPr>
            <p:txBody>
              <a:bodyPr anchor="ctr" rtlCol="false" tIns="53660" lIns="53660" bIns="53660" rIns="5366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232016" y="88042"/>
              <a:ext cx="4754511" cy="809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14"/>
                </a:lnSpc>
              </a:pPr>
              <a:r>
                <a:rPr lang="en-US" b="true" sz="3499">
                  <a:solidFill>
                    <a:srgbClr val="70C1D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LAYOUT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223478" y="5663688"/>
            <a:ext cx="6913907" cy="817547"/>
            <a:chOff x="0" y="0"/>
            <a:chExt cx="1655506" cy="1957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55506" cy="195758"/>
            </a:xfrm>
            <a:custGeom>
              <a:avLst/>
              <a:gdLst/>
              <a:ahLst/>
              <a:cxnLst/>
              <a:rect r="r" b="b" t="t" l="l"/>
              <a:pathLst>
                <a:path h="195758" w="1655506">
                  <a:moveTo>
                    <a:pt x="36952" y="0"/>
                  </a:moveTo>
                  <a:lnTo>
                    <a:pt x="1618554" y="0"/>
                  </a:lnTo>
                  <a:cubicBezTo>
                    <a:pt x="1628354" y="0"/>
                    <a:pt x="1637754" y="3893"/>
                    <a:pt x="1644683" y="10823"/>
                  </a:cubicBezTo>
                  <a:cubicBezTo>
                    <a:pt x="1651613" y="17753"/>
                    <a:pt x="1655506" y="27152"/>
                    <a:pt x="1655506" y="36952"/>
                  </a:cubicBezTo>
                  <a:lnTo>
                    <a:pt x="1655506" y="158806"/>
                  </a:lnTo>
                  <a:cubicBezTo>
                    <a:pt x="1655506" y="168606"/>
                    <a:pt x="1651613" y="178005"/>
                    <a:pt x="1644683" y="184935"/>
                  </a:cubicBezTo>
                  <a:cubicBezTo>
                    <a:pt x="1637754" y="191865"/>
                    <a:pt x="1628354" y="195758"/>
                    <a:pt x="1618554" y="195758"/>
                  </a:cubicBezTo>
                  <a:lnTo>
                    <a:pt x="36952" y="195758"/>
                  </a:lnTo>
                  <a:cubicBezTo>
                    <a:pt x="27152" y="195758"/>
                    <a:pt x="17753" y="191865"/>
                    <a:pt x="10823" y="184935"/>
                  </a:cubicBezTo>
                  <a:cubicBezTo>
                    <a:pt x="3893" y="178005"/>
                    <a:pt x="0" y="168606"/>
                    <a:pt x="0" y="158806"/>
                  </a:cubicBezTo>
                  <a:lnTo>
                    <a:pt x="0" y="36952"/>
                  </a:lnTo>
                  <a:cubicBezTo>
                    <a:pt x="0" y="27152"/>
                    <a:pt x="3893" y="17753"/>
                    <a:pt x="10823" y="10823"/>
                  </a:cubicBezTo>
                  <a:cubicBezTo>
                    <a:pt x="17753" y="3893"/>
                    <a:pt x="27152" y="0"/>
                    <a:pt x="369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CFBF8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1655506" cy="214808"/>
            </a:xfrm>
            <a:prstGeom prst="rect">
              <a:avLst/>
            </a:prstGeom>
          </p:spPr>
          <p:txBody>
            <a:bodyPr anchor="ctr" rtlCol="false" tIns="53660" lIns="53660" bIns="53660" rIns="53660"/>
            <a:lstStyle/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877599" y="5703525"/>
            <a:ext cx="5605664" cy="63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b="true" sz="3499">
                <a:solidFill>
                  <a:srgbClr val="70C1D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INFRAESTRUTURA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2223478" y="6862235"/>
            <a:ext cx="6913907" cy="817547"/>
            <a:chOff x="0" y="0"/>
            <a:chExt cx="9218543" cy="1090063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9218543" cy="1090063"/>
              <a:chOff x="0" y="0"/>
              <a:chExt cx="1655506" cy="19575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655506" cy="195758"/>
              </a:xfrm>
              <a:custGeom>
                <a:avLst/>
                <a:gdLst/>
                <a:ahLst/>
                <a:cxnLst/>
                <a:rect r="r" b="b" t="t" l="l"/>
                <a:pathLst>
                  <a:path h="195758" w="1655506">
                    <a:moveTo>
                      <a:pt x="36952" y="0"/>
                    </a:moveTo>
                    <a:lnTo>
                      <a:pt x="1618554" y="0"/>
                    </a:lnTo>
                    <a:cubicBezTo>
                      <a:pt x="1628354" y="0"/>
                      <a:pt x="1637754" y="3893"/>
                      <a:pt x="1644683" y="10823"/>
                    </a:cubicBezTo>
                    <a:cubicBezTo>
                      <a:pt x="1651613" y="17753"/>
                      <a:pt x="1655506" y="27152"/>
                      <a:pt x="1655506" y="36952"/>
                    </a:cubicBezTo>
                    <a:lnTo>
                      <a:pt x="1655506" y="158806"/>
                    </a:lnTo>
                    <a:cubicBezTo>
                      <a:pt x="1655506" y="168606"/>
                      <a:pt x="1651613" y="178005"/>
                      <a:pt x="1644683" y="184935"/>
                    </a:cubicBezTo>
                    <a:cubicBezTo>
                      <a:pt x="1637754" y="191865"/>
                      <a:pt x="1628354" y="195758"/>
                      <a:pt x="1618554" y="195758"/>
                    </a:cubicBezTo>
                    <a:lnTo>
                      <a:pt x="36952" y="195758"/>
                    </a:lnTo>
                    <a:cubicBezTo>
                      <a:pt x="27152" y="195758"/>
                      <a:pt x="17753" y="191865"/>
                      <a:pt x="10823" y="184935"/>
                    </a:cubicBezTo>
                    <a:cubicBezTo>
                      <a:pt x="3893" y="178005"/>
                      <a:pt x="0" y="168606"/>
                      <a:pt x="0" y="158806"/>
                    </a:cubicBezTo>
                    <a:lnTo>
                      <a:pt x="0" y="36952"/>
                    </a:lnTo>
                    <a:cubicBezTo>
                      <a:pt x="0" y="27152"/>
                      <a:pt x="3893" y="17753"/>
                      <a:pt x="10823" y="10823"/>
                    </a:cubicBezTo>
                    <a:cubicBezTo>
                      <a:pt x="17753" y="3893"/>
                      <a:pt x="27152" y="0"/>
                      <a:pt x="3695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CFBF8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1655506" cy="214808"/>
              </a:xfrm>
              <a:prstGeom prst="rect">
                <a:avLst/>
              </a:prstGeom>
            </p:spPr>
            <p:txBody>
              <a:bodyPr anchor="ctr" rtlCol="false" tIns="53660" lIns="53660" bIns="53660" rIns="5366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2232016" y="88042"/>
              <a:ext cx="4754511" cy="809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14"/>
                </a:lnSpc>
              </a:pPr>
              <a:r>
                <a:rPr lang="en-US" b="true" sz="3499">
                  <a:solidFill>
                    <a:srgbClr val="70C1D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SERVIÇOS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223478" y="8060782"/>
            <a:ext cx="6913907" cy="817547"/>
            <a:chOff x="0" y="0"/>
            <a:chExt cx="9218543" cy="1090063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9218543" cy="1090063"/>
              <a:chOff x="0" y="0"/>
              <a:chExt cx="1655506" cy="19575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655506" cy="195758"/>
              </a:xfrm>
              <a:custGeom>
                <a:avLst/>
                <a:gdLst/>
                <a:ahLst/>
                <a:cxnLst/>
                <a:rect r="r" b="b" t="t" l="l"/>
                <a:pathLst>
                  <a:path h="195758" w="1655506">
                    <a:moveTo>
                      <a:pt x="36952" y="0"/>
                    </a:moveTo>
                    <a:lnTo>
                      <a:pt x="1618554" y="0"/>
                    </a:lnTo>
                    <a:cubicBezTo>
                      <a:pt x="1628354" y="0"/>
                      <a:pt x="1637754" y="3893"/>
                      <a:pt x="1644683" y="10823"/>
                    </a:cubicBezTo>
                    <a:cubicBezTo>
                      <a:pt x="1651613" y="17753"/>
                      <a:pt x="1655506" y="27152"/>
                      <a:pt x="1655506" y="36952"/>
                    </a:cubicBezTo>
                    <a:lnTo>
                      <a:pt x="1655506" y="158806"/>
                    </a:lnTo>
                    <a:cubicBezTo>
                      <a:pt x="1655506" y="168606"/>
                      <a:pt x="1651613" y="178005"/>
                      <a:pt x="1644683" y="184935"/>
                    </a:cubicBezTo>
                    <a:cubicBezTo>
                      <a:pt x="1637754" y="191865"/>
                      <a:pt x="1628354" y="195758"/>
                      <a:pt x="1618554" y="195758"/>
                    </a:cubicBezTo>
                    <a:lnTo>
                      <a:pt x="36952" y="195758"/>
                    </a:lnTo>
                    <a:cubicBezTo>
                      <a:pt x="27152" y="195758"/>
                      <a:pt x="17753" y="191865"/>
                      <a:pt x="10823" y="184935"/>
                    </a:cubicBezTo>
                    <a:cubicBezTo>
                      <a:pt x="3893" y="178005"/>
                      <a:pt x="0" y="168606"/>
                      <a:pt x="0" y="158806"/>
                    </a:cubicBezTo>
                    <a:lnTo>
                      <a:pt x="0" y="36952"/>
                    </a:lnTo>
                    <a:cubicBezTo>
                      <a:pt x="0" y="27152"/>
                      <a:pt x="3893" y="17753"/>
                      <a:pt x="10823" y="10823"/>
                    </a:cubicBezTo>
                    <a:cubicBezTo>
                      <a:pt x="17753" y="3893"/>
                      <a:pt x="27152" y="0"/>
                      <a:pt x="3695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CFBF8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9050"/>
                <a:ext cx="1655506" cy="214808"/>
              </a:xfrm>
              <a:prstGeom prst="rect">
                <a:avLst/>
              </a:prstGeom>
            </p:spPr>
            <p:txBody>
              <a:bodyPr anchor="ctr" rtlCol="false" tIns="53660" lIns="53660" bIns="53660" rIns="5366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2232016" y="88042"/>
              <a:ext cx="4754511" cy="809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14"/>
                </a:lnSpc>
              </a:pPr>
              <a:r>
                <a:rPr lang="en-US" b="true" sz="3499">
                  <a:solidFill>
                    <a:srgbClr val="70C1D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SIMULAÇÃO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1998947" y="2072585"/>
            <a:ext cx="6018993" cy="6141830"/>
          </a:xfrm>
          <a:custGeom>
            <a:avLst/>
            <a:gdLst/>
            <a:ahLst/>
            <a:cxnLst/>
            <a:rect r="r" b="b" t="t" l="l"/>
            <a:pathLst>
              <a:path h="6141830" w="6018993">
                <a:moveTo>
                  <a:pt x="0" y="0"/>
                </a:moveTo>
                <a:lnTo>
                  <a:pt x="6018993" y="0"/>
                </a:lnTo>
                <a:lnTo>
                  <a:pt x="6018993" y="6141830"/>
                </a:lnTo>
                <a:lnTo>
                  <a:pt x="0" y="6141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10125" y="1428184"/>
            <a:ext cx="4699477" cy="7141641"/>
            <a:chOff x="0" y="0"/>
            <a:chExt cx="1251446" cy="1901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1446" cy="1901782"/>
            </a:xfrm>
            <a:custGeom>
              <a:avLst/>
              <a:gdLst/>
              <a:ahLst/>
              <a:cxnLst/>
              <a:rect r="r" b="b" t="t" l="l"/>
              <a:pathLst>
                <a:path h="1901782" w="1251446">
                  <a:moveTo>
                    <a:pt x="54364" y="0"/>
                  </a:moveTo>
                  <a:lnTo>
                    <a:pt x="1197082" y="0"/>
                  </a:lnTo>
                  <a:cubicBezTo>
                    <a:pt x="1211500" y="0"/>
                    <a:pt x="1225328" y="5728"/>
                    <a:pt x="1235524" y="15923"/>
                  </a:cubicBezTo>
                  <a:cubicBezTo>
                    <a:pt x="1245719" y="26118"/>
                    <a:pt x="1251446" y="39946"/>
                    <a:pt x="1251446" y="54364"/>
                  </a:cubicBezTo>
                  <a:lnTo>
                    <a:pt x="1251446" y="1847418"/>
                  </a:lnTo>
                  <a:cubicBezTo>
                    <a:pt x="1251446" y="1861836"/>
                    <a:pt x="1245719" y="1875664"/>
                    <a:pt x="1235524" y="1885859"/>
                  </a:cubicBezTo>
                  <a:cubicBezTo>
                    <a:pt x="1225328" y="1896054"/>
                    <a:pt x="1211500" y="1901782"/>
                    <a:pt x="1197082" y="1901782"/>
                  </a:cubicBezTo>
                  <a:lnTo>
                    <a:pt x="54364" y="1901782"/>
                  </a:lnTo>
                  <a:cubicBezTo>
                    <a:pt x="39946" y="1901782"/>
                    <a:pt x="26118" y="1896054"/>
                    <a:pt x="15923" y="1885859"/>
                  </a:cubicBezTo>
                  <a:cubicBezTo>
                    <a:pt x="5728" y="1875664"/>
                    <a:pt x="0" y="1861836"/>
                    <a:pt x="0" y="1847418"/>
                  </a:cubicBezTo>
                  <a:lnTo>
                    <a:pt x="0" y="54364"/>
                  </a:lnTo>
                  <a:cubicBezTo>
                    <a:pt x="0" y="39946"/>
                    <a:pt x="5728" y="26118"/>
                    <a:pt x="15923" y="15923"/>
                  </a:cubicBezTo>
                  <a:cubicBezTo>
                    <a:pt x="26118" y="5728"/>
                    <a:pt x="39946" y="0"/>
                    <a:pt x="543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CFBF8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51446" cy="1920832"/>
            </a:xfrm>
            <a:prstGeom prst="rect">
              <a:avLst/>
            </a:prstGeom>
          </p:spPr>
          <p:txBody>
            <a:bodyPr anchor="ctr" rtlCol="false" tIns="53660" lIns="53660" bIns="53660" rIns="53660"/>
            <a:lstStyle/>
            <a:p>
              <a:pPr algn="ctr">
                <a:lnSpc>
                  <a:spcPts val="192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16020" y="1720950"/>
            <a:ext cx="4701950" cy="7137865"/>
            <a:chOff x="0" y="0"/>
            <a:chExt cx="736532" cy="11181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6532" cy="1118104"/>
            </a:xfrm>
            <a:custGeom>
              <a:avLst/>
              <a:gdLst/>
              <a:ahLst/>
              <a:cxnLst/>
              <a:rect r="r" b="b" t="t" l="l"/>
              <a:pathLst>
                <a:path h="1118104" w="736532">
                  <a:moveTo>
                    <a:pt x="54336" y="0"/>
                  </a:moveTo>
                  <a:lnTo>
                    <a:pt x="682197" y="0"/>
                  </a:lnTo>
                  <a:cubicBezTo>
                    <a:pt x="712205" y="0"/>
                    <a:pt x="736532" y="24327"/>
                    <a:pt x="736532" y="54336"/>
                  </a:cubicBezTo>
                  <a:lnTo>
                    <a:pt x="736532" y="1063768"/>
                  </a:lnTo>
                  <a:cubicBezTo>
                    <a:pt x="736532" y="1093777"/>
                    <a:pt x="712205" y="1118104"/>
                    <a:pt x="682197" y="1118104"/>
                  </a:cubicBezTo>
                  <a:lnTo>
                    <a:pt x="54336" y="1118104"/>
                  </a:lnTo>
                  <a:cubicBezTo>
                    <a:pt x="24327" y="1118104"/>
                    <a:pt x="0" y="1093777"/>
                    <a:pt x="0" y="1063768"/>
                  </a:cubicBezTo>
                  <a:lnTo>
                    <a:pt x="0" y="54336"/>
                  </a:lnTo>
                  <a:cubicBezTo>
                    <a:pt x="0" y="24327"/>
                    <a:pt x="24327" y="0"/>
                    <a:pt x="54336" y="0"/>
                  </a:cubicBezTo>
                  <a:close/>
                </a:path>
              </a:pathLst>
            </a:custGeom>
            <a:blipFill>
              <a:blip r:embed="rId6"/>
              <a:stretch>
                <a:fillRect l="-24146" t="0" r="-11444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876607" y="1535560"/>
            <a:ext cx="8382693" cy="67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b="true" sz="440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PROJETO - PACKET TRACER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915470" y="2907705"/>
            <a:ext cx="1083218" cy="1083218"/>
          </a:xfrm>
          <a:custGeom>
            <a:avLst/>
            <a:gdLst/>
            <a:ahLst/>
            <a:cxnLst/>
            <a:rect r="r" b="b" t="t" l="l"/>
            <a:pathLst>
              <a:path h="1083218" w="1083218">
                <a:moveTo>
                  <a:pt x="0" y="0"/>
                </a:moveTo>
                <a:lnTo>
                  <a:pt x="1083218" y="0"/>
                </a:lnTo>
                <a:lnTo>
                  <a:pt x="1083218" y="1083217"/>
                </a:lnTo>
                <a:lnTo>
                  <a:pt x="0" y="1083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34805" y="3223629"/>
            <a:ext cx="2691246" cy="43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b="true" sz="2748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56108" y="3106555"/>
            <a:ext cx="601941" cy="66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</a:pPr>
            <a:r>
              <a:rPr lang="en-US" b="true" sz="4301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10125" y="1428184"/>
            <a:ext cx="4699477" cy="7141641"/>
            <a:chOff x="0" y="0"/>
            <a:chExt cx="1251446" cy="1901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1446" cy="1901782"/>
            </a:xfrm>
            <a:custGeom>
              <a:avLst/>
              <a:gdLst/>
              <a:ahLst/>
              <a:cxnLst/>
              <a:rect r="r" b="b" t="t" l="l"/>
              <a:pathLst>
                <a:path h="1901782" w="1251446">
                  <a:moveTo>
                    <a:pt x="54364" y="0"/>
                  </a:moveTo>
                  <a:lnTo>
                    <a:pt x="1197082" y="0"/>
                  </a:lnTo>
                  <a:cubicBezTo>
                    <a:pt x="1211500" y="0"/>
                    <a:pt x="1225328" y="5728"/>
                    <a:pt x="1235524" y="15923"/>
                  </a:cubicBezTo>
                  <a:cubicBezTo>
                    <a:pt x="1245719" y="26118"/>
                    <a:pt x="1251446" y="39946"/>
                    <a:pt x="1251446" y="54364"/>
                  </a:cubicBezTo>
                  <a:lnTo>
                    <a:pt x="1251446" y="1847418"/>
                  </a:lnTo>
                  <a:cubicBezTo>
                    <a:pt x="1251446" y="1861836"/>
                    <a:pt x="1245719" y="1875664"/>
                    <a:pt x="1235524" y="1885859"/>
                  </a:cubicBezTo>
                  <a:cubicBezTo>
                    <a:pt x="1225328" y="1896054"/>
                    <a:pt x="1211500" y="1901782"/>
                    <a:pt x="1197082" y="1901782"/>
                  </a:cubicBezTo>
                  <a:lnTo>
                    <a:pt x="54364" y="1901782"/>
                  </a:lnTo>
                  <a:cubicBezTo>
                    <a:pt x="39946" y="1901782"/>
                    <a:pt x="26118" y="1896054"/>
                    <a:pt x="15923" y="1885859"/>
                  </a:cubicBezTo>
                  <a:cubicBezTo>
                    <a:pt x="5728" y="1875664"/>
                    <a:pt x="0" y="1861836"/>
                    <a:pt x="0" y="1847418"/>
                  </a:cubicBezTo>
                  <a:lnTo>
                    <a:pt x="0" y="54364"/>
                  </a:lnTo>
                  <a:cubicBezTo>
                    <a:pt x="0" y="39946"/>
                    <a:pt x="5728" y="26118"/>
                    <a:pt x="15923" y="15923"/>
                  </a:cubicBezTo>
                  <a:cubicBezTo>
                    <a:pt x="26118" y="5728"/>
                    <a:pt x="39946" y="0"/>
                    <a:pt x="543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CFBF8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51446" cy="1920832"/>
            </a:xfrm>
            <a:prstGeom prst="rect">
              <a:avLst/>
            </a:prstGeom>
          </p:spPr>
          <p:txBody>
            <a:bodyPr anchor="ctr" rtlCol="false" tIns="53660" lIns="53660" bIns="53660" rIns="53660"/>
            <a:lstStyle/>
            <a:p>
              <a:pPr algn="ctr">
                <a:lnSpc>
                  <a:spcPts val="192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16020" y="1720950"/>
            <a:ext cx="4701950" cy="7137865"/>
            <a:chOff x="0" y="0"/>
            <a:chExt cx="736532" cy="11181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6532" cy="1118104"/>
            </a:xfrm>
            <a:custGeom>
              <a:avLst/>
              <a:gdLst/>
              <a:ahLst/>
              <a:cxnLst/>
              <a:rect r="r" b="b" t="t" l="l"/>
              <a:pathLst>
                <a:path h="1118104" w="736532">
                  <a:moveTo>
                    <a:pt x="54336" y="0"/>
                  </a:moveTo>
                  <a:lnTo>
                    <a:pt x="682197" y="0"/>
                  </a:lnTo>
                  <a:cubicBezTo>
                    <a:pt x="712205" y="0"/>
                    <a:pt x="736532" y="24327"/>
                    <a:pt x="736532" y="54336"/>
                  </a:cubicBezTo>
                  <a:lnTo>
                    <a:pt x="736532" y="1063768"/>
                  </a:lnTo>
                  <a:cubicBezTo>
                    <a:pt x="736532" y="1093777"/>
                    <a:pt x="712205" y="1118104"/>
                    <a:pt x="682197" y="1118104"/>
                  </a:cubicBezTo>
                  <a:lnTo>
                    <a:pt x="54336" y="1118104"/>
                  </a:lnTo>
                  <a:cubicBezTo>
                    <a:pt x="24327" y="1118104"/>
                    <a:pt x="0" y="1093777"/>
                    <a:pt x="0" y="1063768"/>
                  </a:cubicBezTo>
                  <a:lnTo>
                    <a:pt x="0" y="54336"/>
                  </a:lnTo>
                  <a:cubicBezTo>
                    <a:pt x="0" y="24327"/>
                    <a:pt x="24327" y="0"/>
                    <a:pt x="54336" y="0"/>
                  </a:cubicBezTo>
                  <a:close/>
                </a:path>
              </a:pathLst>
            </a:custGeom>
            <a:blipFill>
              <a:blip r:embed="rId6"/>
              <a:stretch>
                <a:fillRect l="-24146" t="0" r="-11444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876607" y="1535560"/>
            <a:ext cx="8382693" cy="67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b="true" sz="440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PROJETO - PACKET TRACER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409983" y="3558716"/>
            <a:ext cx="94191" cy="2266094"/>
            <a:chOff x="0" y="0"/>
            <a:chExt cx="20760" cy="4994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760" cy="499445"/>
            </a:xfrm>
            <a:custGeom>
              <a:avLst/>
              <a:gdLst/>
              <a:ahLst/>
              <a:cxnLst/>
              <a:rect r="r" b="b" t="t" l="l"/>
              <a:pathLst>
                <a:path h="499445" w="20760">
                  <a:moveTo>
                    <a:pt x="0" y="0"/>
                  </a:moveTo>
                  <a:lnTo>
                    <a:pt x="20760" y="0"/>
                  </a:lnTo>
                  <a:lnTo>
                    <a:pt x="20760" y="499445"/>
                  </a:lnTo>
                  <a:lnTo>
                    <a:pt x="0" y="499445"/>
                  </a:lnTo>
                  <a:close/>
                </a:path>
              </a:pathLst>
            </a:custGeom>
            <a:solidFill>
              <a:srgbClr val="FCFBF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0760" cy="518495"/>
            </a:xfrm>
            <a:prstGeom prst="rect">
              <a:avLst/>
            </a:prstGeom>
          </p:spPr>
          <p:txBody>
            <a:bodyPr anchor="ctr" rtlCol="false" tIns="57493" lIns="57493" bIns="57493" rIns="57493"/>
            <a:lstStyle/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915470" y="2907705"/>
            <a:ext cx="1083218" cy="1083218"/>
          </a:xfrm>
          <a:custGeom>
            <a:avLst/>
            <a:gdLst/>
            <a:ahLst/>
            <a:cxnLst/>
            <a:rect r="r" b="b" t="t" l="l"/>
            <a:pathLst>
              <a:path h="1083218" w="1083218">
                <a:moveTo>
                  <a:pt x="0" y="0"/>
                </a:moveTo>
                <a:lnTo>
                  <a:pt x="1083218" y="0"/>
                </a:lnTo>
                <a:lnTo>
                  <a:pt x="1083218" y="1083217"/>
                </a:lnTo>
                <a:lnTo>
                  <a:pt x="0" y="1083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15470" y="5283201"/>
            <a:ext cx="1083218" cy="1083218"/>
          </a:xfrm>
          <a:custGeom>
            <a:avLst/>
            <a:gdLst/>
            <a:ahLst/>
            <a:cxnLst/>
            <a:rect r="r" b="b" t="t" l="l"/>
            <a:pathLst>
              <a:path h="1083218" w="1083218">
                <a:moveTo>
                  <a:pt x="0" y="0"/>
                </a:moveTo>
                <a:lnTo>
                  <a:pt x="1083218" y="0"/>
                </a:lnTo>
                <a:lnTo>
                  <a:pt x="1083218" y="1083217"/>
                </a:lnTo>
                <a:lnTo>
                  <a:pt x="0" y="1083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334805" y="3223629"/>
            <a:ext cx="2691246" cy="43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b="true" sz="2748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56108" y="3106555"/>
            <a:ext cx="601941" cy="66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</a:pPr>
            <a:r>
              <a:rPr lang="en-US" b="true" sz="4301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56108" y="5482051"/>
            <a:ext cx="601941" cy="66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</a:pPr>
            <a:r>
              <a:rPr lang="en-US" b="true" sz="4301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34805" y="5599125"/>
            <a:ext cx="2164825" cy="43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b="true" sz="2748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09983" y="3558716"/>
            <a:ext cx="94191" cy="2266094"/>
            <a:chOff x="0" y="0"/>
            <a:chExt cx="20760" cy="4994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60" cy="499445"/>
            </a:xfrm>
            <a:custGeom>
              <a:avLst/>
              <a:gdLst/>
              <a:ahLst/>
              <a:cxnLst/>
              <a:rect r="r" b="b" t="t" l="l"/>
              <a:pathLst>
                <a:path h="499445" w="20760">
                  <a:moveTo>
                    <a:pt x="0" y="0"/>
                  </a:moveTo>
                  <a:lnTo>
                    <a:pt x="20760" y="0"/>
                  </a:lnTo>
                  <a:lnTo>
                    <a:pt x="20760" y="499445"/>
                  </a:lnTo>
                  <a:lnTo>
                    <a:pt x="0" y="499445"/>
                  </a:lnTo>
                  <a:close/>
                </a:path>
              </a:pathLst>
            </a:custGeom>
            <a:solidFill>
              <a:srgbClr val="FCFBF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0760" cy="518495"/>
            </a:xfrm>
            <a:prstGeom prst="rect">
              <a:avLst/>
            </a:prstGeom>
          </p:spPr>
          <p:txBody>
            <a:bodyPr anchor="ctr" rtlCol="false" tIns="57493" lIns="57493" bIns="57493" rIns="57493"/>
            <a:lstStyle/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10125" y="1428184"/>
            <a:ext cx="4699477" cy="7141641"/>
            <a:chOff x="0" y="0"/>
            <a:chExt cx="1251446" cy="19017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1446" cy="1901782"/>
            </a:xfrm>
            <a:custGeom>
              <a:avLst/>
              <a:gdLst/>
              <a:ahLst/>
              <a:cxnLst/>
              <a:rect r="r" b="b" t="t" l="l"/>
              <a:pathLst>
                <a:path h="1901782" w="1251446">
                  <a:moveTo>
                    <a:pt x="54364" y="0"/>
                  </a:moveTo>
                  <a:lnTo>
                    <a:pt x="1197082" y="0"/>
                  </a:lnTo>
                  <a:cubicBezTo>
                    <a:pt x="1211500" y="0"/>
                    <a:pt x="1225328" y="5728"/>
                    <a:pt x="1235524" y="15923"/>
                  </a:cubicBezTo>
                  <a:cubicBezTo>
                    <a:pt x="1245719" y="26118"/>
                    <a:pt x="1251446" y="39946"/>
                    <a:pt x="1251446" y="54364"/>
                  </a:cubicBezTo>
                  <a:lnTo>
                    <a:pt x="1251446" y="1847418"/>
                  </a:lnTo>
                  <a:cubicBezTo>
                    <a:pt x="1251446" y="1861836"/>
                    <a:pt x="1245719" y="1875664"/>
                    <a:pt x="1235524" y="1885859"/>
                  </a:cubicBezTo>
                  <a:cubicBezTo>
                    <a:pt x="1225328" y="1896054"/>
                    <a:pt x="1211500" y="1901782"/>
                    <a:pt x="1197082" y="1901782"/>
                  </a:cubicBezTo>
                  <a:lnTo>
                    <a:pt x="54364" y="1901782"/>
                  </a:lnTo>
                  <a:cubicBezTo>
                    <a:pt x="39946" y="1901782"/>
                    <a:pt x="26118" y="1896054"/>
                    <a:pt x="15923" y="1885859"/>
                  </a:cubicBezTo>
                  <a:cubicBezTo>
                    <a:pt x="5728" y="1875664"/>
                    <a:pt x="0" y="1861836"/>
                    <a:pt x="0" y="1847418"/>
                  </a:cubicBezTo>
                  <a:lnTo>
                    <a:pt x="0" y="54364"/>
                  </a:lnTo>
                  <a:cubicBezTo>
                    <a:pt x="0" y="39946"/>
                    <a:pt x="5728" y="26118"/>
                    <a:pt x="15923" y="15923"/>
                  </a:cubicBezTo>
                  <a:cubicBezTo>
                    <a:pt x="26118" y="5728"/>
                    <a:pt x="39946" y="0"/>
                    <a:pt x="543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CFBF8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251446" cy="1920832"/>
            </a:xfrm>
            <a:prstGeom prst="rect">
              <a:avLst/>
            </a:prstGeom>
          </p:spPr>
          <p:txBody>
            <a:bodyPr anchor="ctr" rtlCol="false" tIns="53660" lIns="53660" bIns="53660" rIns="53660"/>
            <a:lstStyle/>
            <a:p>
              <a:pPr algn="ctr">
                <a:lnSpc>
                  <a:spcPts val="192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16020" y="1720950"/>
            <a:ext cx="4701950" cy="7137865"/>
            <a:chOff x="0" y="0"/>
            <a:chExt cx="736532" cy="11181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6532" cy="1118104"/>
            </a:xfrm>
            <a:custGeom>
              <a:avLst/>
              <a:gdLst/>
              <a:ahLst/>
              <a:cxnLst/>
              <a:rect r="r" b="b" t="t" l="l"/>
              <a:pathLst>
                <a:path h="1118104" w="736532">
                  <a:moveTo>
                    <a:pt x="54336" y="0"/>
                  </a:moveTo>
                  <a:lnTo>
                    <a:pt x="682197" y="0"/>
                  </a:lnTo>
                  <a:cubicBezTo>
                    <a:pt x="712205" y="0"/>
                    <a:pt x="736532" y="24327"/>
                    <a:pt x="736532" y="54336"/>
                  </a:cubicBezTo>
                  <a:lnTo>
                    <a:pt x="736532" y="1063768"/>
                  </a:lnTo>
                  <a:cubicBezTo>
                    <a:pt x="736532" y="1093777"/>
                    <a:pt x="712205" y="1118104"/>
                    <a:pt x="682197" y="1118104"/>
                  </a:cubicBezTo>
                  <a:lnTo>
                    <a:pt x="54336" y="1118104"/>
                  </a:lnTo>
                  <a:cubicBezTo>
                    <a:pt x="24327" y="1118104"/>
                    <a:pt x="0" y="1093777"/>
                    <a:pt x="0" y="1063768"/>
                  </a:cubicBezTo>
                  <a:lnTo>
                    <a:pt x="0" y="54336"/>
                  </a:lnTo>
                  <a:cubicBezTo>
                    <a:pt x="0" y="24327"/>
                    <a:pt x="24327" y="0"/>
                    <a:pt x="54336" y="0"/>
                  </a:cubicBezTo>
                  <a:close/>
                </a:path>
              </a:pathLst>
            </a:custGeom>
            <a:blipFill>
              <a:blip r:embed="rId6"/>
              <a:stretch>
                <a:fillRect l="-24146" t="0" r="-114448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876607" y="1535560"/>
            <a:ext cx="8382693" cy="67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b="true" sz="440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PROJETO - PACKET TRACER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409983" y="5824810"/>
            <a:ext cx="94191" cy="2818648"/>
            <a:chOff x="0" y="0"/>
            <a:chExt cx="20760" cy="6212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760" cy="621227"/>
            </a:xfrm>
            <a:custGeom>
              <a:avLst/>
              <a:gdLst/>
              <a:ahLst/>
              <a:cxnLst/>
              <a:rect r="r" b="b" t="t" l="l"/>
              <a:pathLst>
                <a:path h="621227" w="20760">
                  <a:moveTo>
                    <a:pt x="0" y="0"/>
                  </a:moveTo>
                  <a:lnTo>
                    <a:pt x="20760" y="0"/>
                  </a:lnTo>
                  <a:lnTo>
                    <a:pt x="20760" y="621227"/>
                  </a:lnTo>
                  <a:lnTo>
                    <a:pt x="0" y="621227"/>
                  </a:lnTo>
                  <a:close/>
                </a:path>
              </a:pathLst>
            </a:custGeom>
            <a:solidFill>
              <a:srgbClr val="FCFB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0760" cy="640277"/>
            </a:xfrm>
            <a:prstGeom prst="rect">
              <a:avLst/>
            </a:prstGeom>
          </p:spPr>
          <p:txBody>
            <a:bodyPr anchor="ctr" rtlCol="false" tIns="57493" lIns="57493" bIns="57493" rIns="57493"/>
            <a:lstStyle/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915470" y="2907705"/>
            <a:ext cx="1083218" cy="1083218"/>
          </a:xfrm>
          <a:custGeom>
            <a:avLst/>
            <a:gdLst/>
            <a:ahLst/>
            <a:cxnLst/>
            <a:rect r="r" b="b" t="t" l="l"/>
            <a:pathLst>
              <a:path h="1083218" w="1083218">
                <a:moveTo>
                  <a:pt x="0" y="0"/>
                </a:moveTo>
                <a:lnTo>
                  <a:pt x="1083218" y="0"/>
                </a:lnTo>
                <a:lnTo>
                  <a:pt x="1083218" y="1083217"/>
                </a:lnTo>
                <a:lnTo>
                  <a:pt x="0" y="1083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915470" y="5283201"/>
            <a:ext cx="1083218" cy="1083218"/>
          </a:xfrm>
          <a:custGeom>
            <a:avLst/>
            <a:gdLst/>
            <a:ahLst/>
            <a:cxnLst/>
            <a:rect r="r" b="b" t="t" l="l"/>
            <a:pathLst>
              <a:path h="1083218" w="1083218">
                <a:moveTo>
                  <a:pt x="0" y="0"/>
                </a:moveTo>
                <a:lnTo>
                  <a:pt x="1083218" y="0"/>
                </a:lnTo>
                <a:lnTo>
                  <a:pt x="1083218" y="1083217"/>
                </a:lnTo>
                <a:lnTo>
                  <a:pt x="0" y="1083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915470" y="7658697"/>
            <a:ext cx="1083218" cy="1083218"/>
          </a:xfrm>
          <a:custGeom>
            <a:avLst/>
            <a:gdLst/>
            <a:ahLst/>
            <a:cxnLst/>
            <a:rect r="r" b="b" t="t" l="l"/>
            <a:pathLst>
              <a:path h="1083218" w="1083218">
                <a:moveTo>
                  <a:pt x="0" y="0"/>
                </a:moveTo>
                <a:lnTo>
                  <a:pt x="1083218" y="0"/>
                </a:lnTo>
                <a:lnTo>
                  <a:pt x="1083218" y="1083218"/>
                </a:lnTo>
                <a:lnTo>
                  <a:pt x="0" y="1083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334805" y="3223629"/>
            <a:ext cx="2691246" cy="43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b="true" sz="2748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56108" y="3106555"/>
            <a:ext cx="601941" cy="66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</a:pPr>
            <a:r>
              <a:rPr lang="en-US" b="true" sz="4301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56108" y="5482051"/>
            <a:ext cx="601941" cy="66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</a:pPr>
            <a:r>
              <a:rPr lang="en-US" b="true" sz="4301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56108" y="7857547"/>
            <a:ext cx="601941" cy="66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</a:pPr>
            <a:r>
              <a:rPr lang="en-US" b="true" sz="4301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34805" y="5599125"/>
            <a:ext cx="2164825" cy="43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b="true" sz="2748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34805" y="7974621"/>
            <a:ext cx="2885633" cy="43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b="true" sz="2748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JUSTIFICATIVA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95087" y="1324536"/>
            <a:ext cx="3710623" cy="3596176"/>
            <a:chOff x="0" y="0"/>
            <a:chExt cx="4947497" cy="479490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34431" y="0"/>
              <a:ext cx="4813066" cy="4610794"/>
              <a:chOff x="0" y="0"/>
              <a:chExt cx="1032772" cy="98936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32772" cy="989369"/>
              </a:xfrm>
              <a:custGeom>
                <a:avLst/>
                <a:gdLst/>
                <a:ahLst/>
                <a:cxnLst/>
                <a:rect r="r" b="b" t="t" l="l"/>
                <a:pathLst>
                  <a:path h="989369" w="1032772">
                    <a:moveTo>
                      <a:pt x="65875" y="0"/>
                    </a:moveTo>
                    <a:lnTo>
                      <a:pt x="966897" y="0"/>
                    </a:lnTo>
                    <a:cubicBezTo>
                      <a:pt x="1003279" y="0"/>
                      <a:pt x="1032772" y="29493"/>
                      <a:pt x="1032772" y="65875"/>
                    </a:cubicBezTo>
                    <a:lnTo>
                      <a:pt x="1032772" y="923494"/>
                    </a:lnTo>
                    <a:cubicBezTo>
                      <a:pt x="1032772" y="940965"/>
                      <a:pt x="1025832" y="957721"/>
                      <a:pt x="1013478" y="970075"/>
                    </a:cubicBezTo>
                    <a:cubicBezTo>
                      <a:pt x="1001124" y="982429"/>
                      <a:pt x="984368" y="989369"/>
                      <a:pt x="966897" y="989369"/>
                    </a:cubicBezTo>
                    <a:lnTo>
                      <a:pt x="65875" y="989369"/>
                    </a:lnTo>
                    <a:cubicBezTo>
                      <a:pt x="48404" y="989369"/>
                      <a:pt x="31648" y="982429"/>
                      <a:pt x="19294" y="970075"/>
                    </a:cubicBezTo>
                    <a:cubicBezTo>
                      <a:pt x="6940" y="957721"/>
                      <a:pt x="0" y="940965"/>
                      <a:pt x="0" y="923494"/>
                    </a:cubicBezTo>
                    <a:lnTo>
                      <a:pt x="0" y="65875"/>
                    </a:lnTo>
                    <a:cubicBezTo>
                      <a:pt x="0" y="48404"/>
                      <a:pt x="6940" y="31648"/>
                      <a:pt x="19294" y="19294"/>
                    </a:cubicBezTo>
                    <a:cubicBezTo>
                      <a:pt x="31648" y="6940"/>
                      <a:pt x="48404" y="0"/>
                      <a:pt x="6587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CFBF8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032772" cy="1008419"/>
              </a:xfrm>
              <a:prstGeom prst="rect">
                <a:avLst/>
              </a:prstGeom>
            </p:spPr>
            <p:txBody>
              <a:bodyPr anchor="ctr" rtlCol="false" tIns="53660" lIns="53660" bIns="53660" rIns="5366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486424"/>
              <a:ext cx="4376867" cy="4308478"/>
            </a:xfrm>
            <a:custGeom>
              <a:avLst/>
              <a:gdLst/>
              <a:ahLst/>
              <a:cxnLst/>
              <a:rect r="r" b="b" t="t" l="l"/>
              <a:pathLst>
                <a:path h="4308478" w="4376867">
                  <a:moveTo>
                    <a:pt x="0" y="0"/>
                  </a:moveTo>
                  <a:lnTo>
                    <a:pt x="4376867" y="0"/>
                  </a:lnTo>
                  <a:lnTo>
                    <a:pt x="4376867" y="4308478"/>
                  </a:lnTo>
                  <a:lnTo>
                    <a:pt x="0" y="4308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471842" y="1893611"/>
            <a:ext cx="10060429" cy="130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1"/>
              </a:lnSpc>
            </a:pPr>
            <a:r>
              <a:rPr lang="en-US" b="true" sz="4213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DE DESENVOLVIMENTO SUSTENTAVEL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55655" y="4705072"/>
            <a:ext cx="206642" cy="62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7"/>
              </a:lnSpc>
            </a:pPr>
            <a:r>
              <a:rPr lang="en-US" b="true" sz="372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54126" y="5073545"/>
            <a:ext cx="7499049" cy="35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1868">
                <a:solidFill>
                  <a:srgbClr val="70C1DC"/>
                </a:solidFill>
                <a:latin typeface="Montserrat"/>
                <a:ea typeface="Montserrat"/>
                <a:cs typeface="Montserrat"/>
                <a:sym typeface="Montserrat"/>
              </a:rPr>
              <a:t>SAÚDE E BEM-ESTAR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54126" y="4553016"/>
            <a:ext cx="7403735" cy="49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b="true" sz="2989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ODS 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95087" y="1324536"/>
            <a:ext cx="3710623" cy="3596176"/>
            <a:chOff x="0" y="0"/>
            <a:chExt cx="4947497" cy="479490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34431" y="0"/>
              <a:ext cx="4813066" cy="4610794"/>
              <a:chOff x="0" y="0"/>
              <a:chExt cx="1032772" cy="98936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32772" cy="989369"/>
              </a:xfrm>
              <a:custGeom>
                <a:avLst/>
                <a:gdLst/>
                <a:ahLst/>
                <a:cxnLst/>
                <a:rect r="r" b="b" t="t" l="l"/>
                <a:pathLst>
                  <a:path h="989369" w="1032772">
                    <a:moveTo>
                      <a:pt x="65875" y="0"/>
                    </a:moveTo>
                    <a:lnTo>
                      <a:pt x="966897" y="0"/>
                    </a:lnTo>
                    <a:cubicBezTo>
                      <a:pt x="1003279" y="0"/>
                      <a:pt x="1032772" y="29493"/>
                      <a:pt x="1032772" y="65875"/>
                    </a:cubicBezTo>
                    <a:lnTo>
                      <a:pt x="1032772" y="923494"/>
                    </a:lnTo>
                    <a:cubicBezTo>
                      <a:pt x="1032772" y="940965"/>
                      <a:pt x="1025832" y="957721"/>
                      <a:pt x="1013478" y="970075"/>
                    </a:cubicBezTo>
                    <a:cubicBezTo>
                      <a:pt x="1001124" y="982429"/>
                      <a:pt x="984368" y="989369"/>
                      <a:pt x="966897" y="989369"/>
                    </a:cubicBezTo>
                    <a:lnTo>
                      <a:pt x="65875" y="989369"/>
                    </a:lnTo>
                    <a:cubicBezTo>
                      <a:pt x="48404" y="989369"/>
                      <a:pt x="31648" y="982429"/>
                      <a:pt x="19294" y="970075"/>
                    </a:cubicBezTo>
                    <a:cubicBezTo>
                      <a:pt x="6940" y="957721"/>
                      <a:pt x="0" y="940965"/>
                      <a:pt x="0" y="923494"/>
                    </a:cubicBezTo>
                    <a:lnTo>
                      <a:pt x="0" y="65875"/>
                    </a:lnTo>
                    <a:cubicBezTo>
                      <a:pt x="0" y="48404"/>
                      <a:pt x="6940" y="31648"/>
                      <a:pt x="19294" y="19294"/>
                    </a:cubicBezTo>
                    <a:cubicBezTo>
                      <a:pt x="31648" y="6940"/>
                      <a:pt x="48404" y="0"/>
                      <a:pt x="6587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CFBF8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032772" cy="1008419"/>
              </a:xfrm>
              <a:prstGeom prst="rect">
                <a:avLst/>
              </a:prstGeom>
            </p:spPr>
            <p:txBody>
              <a:bodyPr anchor="ctr" rtlCol="false" tIns="53660" lIns="53660" bIns="53660" rIns="5366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486424"/>
              <a:ext cx="4376867" cy="4308478"/>
            </a:xfrm>
            <a:custGeom>
              <a:avLst/>
              <a:gdLst/>
              <a:ahLst/>
              <a:cxnLst/>
              <a:rect r="r" b="b" t="t" l="l"/>
              <a:pathLst>
                <a:path h="4308478" w="4376867">
                  <a:moveTo>
                    <a:pt x="0" y="0"/>
                  </a:moveTo>
                  <a:lnTo>
                    <a:pt x="4376867" y="0"/>
                  </a:lnTo>
                  <a:lnTo>
                    <a:pt x="4376867" y="4308478"/>
                  </a:lnTo>
                  <a:lnTo>
                    <a:pt x="0" y="4308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95087" y="5332322"/>
            <a:ext cx="3710623" cy="3630142"/>
            <a:chOff x="0" y="0"/>
            <a:chExt cx="4947497" cy="48401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34431" y="0"/>
              <a:ext cx="4813066" cy="4610794"/>
              <a:chOff x="0" y="0"/>
              <a:chExt cx="1032772" cy="98936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32772" cy="989369"/>
              </a:xfrm>
              <a:custGeom>
                <a:avLst/>
                <a:gdLst/>
                <a:ahLst/>
                <a:cxnLst/>
                <a:rect r="r" b="b" t="t" l="l"/>
                <a:pathLst>
                  <a:path h="989369" w="1032772">
                    <a:moveTo>
                      <a:pt x="65875" y="0"/>
                    </a:moveTo>
                    <a:lnTo>
                      <a:pt x="966897" y="0"/>
                    </a:lnTo>
                    <a:cubicBezTo>
                      <a:pt x="1003279" y="0"/>
                      <a:pt x="1032772" y="29493"/>
                      <a:pt x="1032772" y="65875"/>
                    </a:cubicBezTo>
                    <a:lnTo>
                      <a:pt x="1032772" y="923494"/>
                    </a:lnTo>
                    <a:cubicBezTo>
                      <a:pt x="1032772" y="940965"/>
                      <a:pt x="1025832" y="957721"/>
                      <a:pt x="1013478" y="970075"/>
                    </a:cubicBezTo>
                    <a:cubicBezTo>
                      <a:pt x="1001124" y="982429"/>
                      <a:pt x="984368" y="989369"/>
                      <a:pt x="966897" y="989369"/>
                    </a:cubicBezTo>
                    <a:lnTo>
                      <a:pt x="65875" y="989369"/>
                    </a:lnTo>
                    <a:cubicBezTo>
                      <a:pt x="48404" y="989369"/>
                      <a:pt x="31648" y="982429"/>
                      <a:pt x="19294" y="970075"/>
                    </a:cubicBezTo>
                    <a:cubicBezTo>
                      <a:pt x="6940" y="957721"/>
                      <a:pt x="0" y="940965"/>
                      <a:pt x="0" y="923494"/>
                    </a:cubicBezTo>
                    <a:lnTo>
                      <a:pt x="0" y="65875"/>
                    </a:lnTo>
                    <a:cubicBezTo>
                      <a:pt x="0" y="48404"/>
                      <a:pt x="6940" y="31648"/>
                      <a:pt x="19294" y="19294"/>
                    </a:cubicBezTo>
                    <a:cubicBezTo>
                      <a:pt x="31648" y="6940"/>
                      <a:pt x="48404" y="0"/>
                      <a:pt x="6587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CFBF8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032772" cy="1008419"/>
              </a:xfrm>
              <a:prstGeom prst="rect">
                <a:avLst/>
              </a:prstGeom>
            </p:spPr>
            <p:txBody>
              <a:bodyPr anchor="ctr" rtlCol="false" tIns="53660" lIns="53660" bIns="53660" rIns="5366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0" y="531711"/>
              <a:ext cx="4349252" cy="4308478"/>
            </a:xfrm>
            <a:custGeom>
              <a:avLst/>
              <a:gdLst/>
              <a:ahLst/>
              <a:cxnLst/>
              <a:rect r="r" b="b" t="t" l="l"/>
              <a:pathLst>
                <a:path h="4308478" w="4349252">
                  <a:moveTo>
                    <a:pt x="0" y="0"/>
                  </a:moveTo>
                  <a:lnTo>
                    <a:pt x="4349252" y="0"/>
                  </a:lnTo>
                  <a:lnTo>
                    <a:pt x="4349252" y="4308479"/>
                  </a:lnTo>
                  <a:lnTo>
                    <a:pt x="0" y="4308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471842" y="1893611"/>
            <a:ext cx="10060429" cy="130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1"/>
              </a:lnSpc>
            </a:pPr>
            <a:r>
              <a:rPr lang="en-US" b="true" sz="4213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DE DESENVOLVIMENTO SUSTENTAVEL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55655" y="4705072"/>
            <a:ext cx="206642" cy="62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7"/>
              </a:lnSpc>
            </a:pPr>
            <a:r>
              <a:rPr lang="en-US" b="true" sz="372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54126" y="5073545"/>
            <a:ext cx="7499049" cy="35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1868">
                <a:solidFill>
                  <a:srgbClr val="70C1DC"/>
                </a:solidFill>
                <a:latin typeface="Montserrat"/>
                <a:ea typeface="Montserrat"/>
                <a:cs typeface="Montserrat"/>
                <a:sym typeface="Montserrat"/>
              </a:rPr>
              <a:t>SAÚDE E BEM-ESTAR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54126" y="4553016"/>
            <a:ext cx="7403735" cy="49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b="true" sz="2989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ODS 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55655" y="6749554"/>
            <a:ext cx="206642" cy="623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7"/>
              </a:lnSpc>
            </a:pPr>
            <a:r>
              <a:rPr lang="en-US" b="true" sz="372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54126" y="7118027"/>
            <a:ext cx="7499049" cy="35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1868">
                <a:solidFill>
                  <a:srgbClr val="70C1DC"/>
                </a:solidFill>
                <a:latin typeface="Montserrat"/>
                <a:ea typeface="Montserrat"/>
                <a:cs typeface="Montserrat"/>
                <a:sym typeface="Montserrat"/>
              </a:rPr>
              <a:t>INDÚSTRIA, INOVAÇÃO E INFRAESTRUTURA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54126" y="6597499"/>
            <a:ext cx="7403735" cy="49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b="true" sz="2989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ODS 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9140" y="786319"/>
            <a:ext cx="14069721" cy="96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6"/>
              </a:lnSpc>
            </a:pPr>
            <a:r>
              <a:rPr lang="en-US" b="true" sz="617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LAYOUT DA SIMULAÇÃO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51133" y="2156945"/>
            <a:ext cx="11985734" cy="7315160"/>
            <a:chOff x="0" y="0"/>
            <a:chExt cx="15980979" cy="975354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79045" y="0"/>
              <a:ext cx="15801934" cy="9382599"/>
              <a:chOff x="0" y="0"/>
              <a:chExt cx="2688948" cy="159659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88948" cy="1596597"/>
              </a:xfrm>
              <a:custGeom>
                <a:avLst/>
                <a:gdLst/>
                <a:ahLst/>
                <a:cxnLst/>
                <a:rect r="r" b="b" t="t" l="l"/>
                <a:pathLst>
                  <a:path h="1596597" w="2688948">
                    <a:moveTo>
                      <a:pt x="26326" y="0"/>
                    </a:moveTo>
                    <a:lnTo>
                      <a:pt x="2662622" y="0"/>
                    </a:lnTo>
                    <a:cubicBezTo>
                      <a:pt x="2669604" y="0"/>
                      <a:pt x="2676300" y="2774"/>
                      <a:pt x="2681238" y="7711"/>
                    </a:cubicBezTo>
                    <a:cubicBezTo>
                      <a:pt x="2686174" y="12648"/>
                      <a:pt x="2688948" y="19344"/>
                      <a:pt x="2688948" y="26326"/>
                    </a:cubicBezTo>
                    <a:lnTo>
                      <a:pt x="2688948" y="1570271"/>
                    </a:lnTo>
                    <a:cubicBezTo>
                      <a:pt x="2688948" y="1577253"/>
                      <a:pt x="2686174" y="1583949"/>
                      <a:pt x="2681238" y="1588886"/>
                    </a:cubicBezTo>
                    <a:cubicBezTo>
                      <a:pt x="2676300" y="1593824"/>
                      <a:pt x="2669604" y="1596597"/>
                      <a:pt x="2662622" y="1596597"/>
                    </a:cubicBezTo>
                    <a:lnTo>
                      <a:pt x="26326" y="1596597"/>
                    </a:lnTo>
                    <a:cubicBezTo>
                      <a:pt x="19344" y="1596597"/>
                      <a:pt x="12648" y="1593824"/>
                      <a:pt x="7711" y="1588886"/>
                    </a:cubicBezTo>
                    <a:cubicBezTo>
                      <a:pt x="2774" y="1583949"/>
                      <a:pt x="0" y="1577253"/>
                      <a:pt x="0" y="1570271"/>
                    </a:cubicBezTo>
                    <a:lnTo>
                      <a:pt x="0" y="26326"/>
                    </a:lnTo>
                    <a:cubicBezTo>
                      <a:pt x="0" y="19344"/>
                      <a:pt x="2774" y="12648"/>
                      <a:pt x="7711" y="7711"/>
                    </a:cubicBezTo>
                    <a:cubicBezTo>
                      <a:pt x="12648" y="2774"/>
                      <a:pt x="19344" y="0"/>
                      <a:pt x="263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CFBF8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2688948" cy="1615647"/>
              </a:xfrm>
              <a:prstGeom prst="rect">
                <a:avLst/>
              </a:prstGeom>
            </p:spPr>
            <p:txBody>
              <a:bodyPr anchor="ctr" rtlCol="false" tIns="46372" lIns="46372" bIns="46372" rIns="46372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465508"/>
              <a:ext cx="15480065" cy="9288039"/>
            </a:xfrm>
            <a:custGeom>
              <a:avLst/>
              <a:gdLst/>
              <a:ahLst/>
              <a:cxnLst/>
              <a:rect r="r" b="b" t="t" l="l"/>
              <a:pathLst>
                <a:path h="9288039" w="15480065">
                  <a:moveTo>
                    <a:pt x="0" y="0"/>
                  </a:moveTo>
                  <a:lnTo>
                    <a:pt x="15480065" y="0"/>
                  </a:lnTo>
                  <a:lnTo>
                    <a:pt x="15480065" y="9288039"/>
                  </a:lnTo>
                  <a:lnTo>
                    <a:pt x="0" y="9288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6822247" y="663047"/>
              <a:ext cx="6147937" cy="3644834"/>
              <a:chOff x="0" y="0"/>
              <a:chExt cx="994427" cy="58955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94427" cy="589551"/>
              </a:xfrm>
              <a:custGeom>
                <a:avLst/>
                <a:gdLst/>
                <a:ahLst/>
                <a:cxnLst/>
                <a:rect r="r" b="b" t="t" l="l"/>
                <a:pathLst>
                  <a:path h="589551" w="994427">
                    <a:moveTo>
                      <a:pt x="0" y="0"/>
                    </a:moveTo>
                    <a:lnTo>
                      <a:pt x="994427" y="0"/>
                    </a:lnTo>
                    <a:lnTo>
                      <a:pt x="994427" y="589551"/>
                    </a:lnTo>
                    <a:lnTo>
                      <a:pt x="0" y="589551"/>
                    </a:lnTo>
                    <a:close/>
                  </a:path>
                </a:pathLst>
              </a:custGeom>
              <a:solidFill>
                <a:srgbClr val="FFF945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994427" cy="6086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432012" y="531875"/>
              <a:ext cx="6147937" cy="3644834"/>
              <a:chOff x="0" y="0"/>
              <a:chExt cx="994427" cy="58955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94427" cy="589551"/>
              </a:xfrm>
              <a:custGeom>
                <a:avLst/>
                <a:gdLst/>
                <a:ahLst/>
                <a:cxnLst/>
                <a:rect r="r" b="b" t="t" l="l"/>
                <a:pathLst>
                  <a:path h="589551" w="994427">
                    <a:moveTo>
                      <a:pt x="0" y="0"/>
                    </a:moveTo>
                    <a:lnTo>
                      <a:pt x="994427" y="0"/>
                    </a:lnTo>
                    <a:lnTo>
                      <a:pt x="994427" y="589551"/>
                    </a:lnTo>
                    <a:lnTo>
                      <a:pt x="0" y="589551"/>
                    </a:lnTo>
                    <a:close/>
                  </a:path>
                </a:pathLst>
              </a:custGeom>
              <a:solidFill>
                <a:srgbClr val="FFF945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994427" cy="6086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77354" y="507116"/>
              <a:ext cx="4464831" cy="2022278"/>
              <a:chOff x="0" y="0"/>
              <a:chExt cx="722185" cy="32710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22185" cy="327103"/>
              </a:xfrm>
              <a:custGeom>
                <a:avLst/>
                <a:gdLst/>
                <a:ahLst/>
                <a:cxnLst/>
                <a:rect r="r" b="b" t="t" l="l"/>
                <a:pathLst>
                  <a:path h="327103" w="722185">
                    <a:moveTo>
                      <a:pt x="0" y="0"/>
                    </a:moveTo>
                    <a:lnTo>
                      <a:pt x="722185" y="0"/>
                    </a:lnTo>
                    <a:lnTo>
                      <a:pt x="722185" y="327103"/>
                    </a:lnTo>
                    <a:lnTo>
                      <a:pt x="0" y="327103"/>
                    </a:lnTo>
                    <a:close/>
                  </a:path>
                </a:pathLst>
              </a:custGeom>
              <a:solidFill>
                <a:srgbClr val="FF56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722185" cy="346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15936" y="2686687"/>
              <a:ext cx="4920708" cy="6926395"/>
              <a:chOff x="0" y="0"/>
              <a:chExt cx="795923" cy="112034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95923" cy="1120342"/>
              </a:xfrm>
              <a:custGeom>
                <a:avLst/>
                <a:gdLst/>
                <a:ahLst/>
                <a:cxnLst/>
                <a:rect r="r" b="b" t="t" l="l"/>
                <a:pathLst>
                  <a:path h="1120342" w="795923">
                    <a:moveTo>
                      <a:pt x="0" y="0"/>
                    </a:moveTo>
                    <a:lnTo>
                      <a:pt x="795923" y="0"/>
                    </a:lnTo>
                    <a:lnTo>
                      <a:pt x="795923" y="1120342"/>
                    </a:lnTo>
                    <a:lnTo>
                      <a:pt x="0" y="1120342"/>
                    </a:lnTo>
                    <a:close/>
                  </a:path>
                </a:pathLst>
              </a:custGeom>
              <a:solidFill>
                <a:srgbClr val="80B9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795923" cy="11393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645124" y="4676479"/>
              <a:ext cx="9628675" cy="4973031"/>
              <a:chOff x="0" y="0"/>
              <a:chExt cx="1557435" cy="80438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57435" cy="804386"/>
              </a:xfrm>
              <a:custGeom>
                <a:avLst/>
                <a:gdLst/>
                <a:ahLst/>
                <a:cxnLst/>
                <a:rect r="r" b="b" t="t" l="l"/>
                <a:pathLst>
                  <a:path h="804386" w="1557435">
                    <a:moveTo>
                      <a:pt x="0" y="0"/>
                    </a:moveTo>
                    <a:lnTo>
                      <a:pt x="1557435" y="0"/>
                    </a:lnTo>
                    <a:lnTo>
                      <a:pt x="1557435" y="804386"/>
                    </a:lnTo>
                    <a:lnTo>
                      <a:pt x="0" y="804386"/>
                    </a:lnTo>
                    <a:close/>
                  </a:path>
                </a:pathLst>
              </a:custGeom>
              <a:solidFill>
                <a:srgbClr val="66FF4B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557435" cy="8234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3"/>
                  </a:lnSpc>
                </a:pPr>
              </a:p>
            </p:txBody>
          </p:sp>
        </p:grpSp>
      </p:grpSp>
      <p:sp>
        <p:nvSpPr>
          <p:cNvPr name="TextBox 27" id="27"/>
          <p:cNvSpPr txBox="true"/>
          <p:nvPr/>
        </p:nvSpPr>
        <p:spPr>
          <a:xfrm rot="0">
            <a:off x="3592438" y="3056680"/>
            <a:ext cx="3011270" cy="34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b="true" sz="19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SEGURANÇA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92438" y="6639619"/>
            <a:ext cx="3011270" cy="34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b="true" sz="19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RECEPÇÃO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3889602"/>
            <a:ext cx="3011270" cy="34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b="true" sz="19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CENTRAL ADM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44000" y="7225295"/>
            <a:ext cx="3011270" cy="34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b="true" sz="19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ATENDIMENTO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DAGTmDAl7vk</dc:identifier>
  <dcterms:modified xsi:type="dcterms:W3CDTF">2011-08-01T06:04:30Z</dcterms:modified>
  <cp:revision>1</cp:revision>
  <dc:title>Apresentação A3</dc:title>
</cp:coreProperties>
</file>